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av" ContentType="audio/wav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ags/tag1.xml" ContentType="application/vnd.openxmlformats-officedocument.presentationml.tags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tags/tag2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7"/>
  </p:notesMasterIdLst>
  <p:handoutMasterIdLst>
    <p:handoutMasterId r:id="rId8"/>
  </p:handoutMasterIdLst>
  <p:sldIdLst>
    <p:sldId id="256" r:id="rId2"/>
    <p:sldId id="257" r:id="rId3"/>
    <p:sldId id="258" r:id="rId4"/>
    <p:sldId id="259" r:id="rId5"/>
    <p:sldId id="260" r:id="rId6"/>
  </p:sldIdLst>
  <p:sldSz cx="9144000" cy="6858000" type="screen4x3"/>
  <p:notesSz cx="6858000" cy="9144000"/>
  <p:defaultTextStyle>
    <a:defPPr>
      <a:defRPr lang="ru-RU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5027" autoAdjust="0"/>
  </p:normalViewPr>
  <p:slideViewPr>
    <p:cSldViewPr>
      <p:cViewPr varScale="1">
        <p:scale>
          <a:sx n="66" d="100"/>
          <a:sy n="66" d="100"/>
        </p:scale>
        <p:origin x="-1422" y="-10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>
      <p:cViewPr varScale="1">
        <p:scale>
          <a:sx n="66" d="100"/>
          <a:sy n="66" d="100"/>
        </p:scale>
        <p:origin x="0" y="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F9087663-3D17-4B85-ABDB-E7FEFEC76000}" type="doc">
      <dgm:prSet loTypeId="urn:microsoft.com/office/officeart/2008/layout/HalfCircleOrganizationChart" loCatId="hierarchy" qsTypeId="urn:microsoft.com/office/officeart/2005/8/quickstyle/3d1" qsCatId="3D" csTypeId="urn:microsoft.com/office/officeart/2005/8/colors/accent1_2" csCatId="accent1" phldr="1"/>
      <dgm:spPr/>
      <dgm:t>
        <a:bodyPr/>
        <a:lstStyle/>
        <a:p>
          <a:endParaRPr lang="bg-BG"/>
        </a:p>
      </dgm:t>
    </dgm:pt>
    <dgm:pt modelId="{981E092A-FE06-4570-B9DF-036E1322A4A2}">
      <dgm:prSet phldrT="[Текст]" custT="1"/>
      <dgm:spPr/>
      <dgm:t>
        <a:bodyPr/>
        <a:lstStyle/>
        <a:p>
          <a:r>
            <a:rPr lang="bg-BG" sz="2600" i="1" dirty="0" smtClean="0">
              <a:latin typeface="Times New Roman" panose="02020603050405020304" pitchFamily="18" charset="0"/>
              <a:cs typeface="Times New Roman" panose="02020603050405020304" pitchFamily="18" charset="0"/>
            </a:rPr>
            <a:t>Бройни системи</a:t>
          </a:r>
          <a:endParaRPr lang="bg-BG" sz="2600" i="1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C41FC043-04DF-42E8-93D0-756A03EFEC29}" type="parTrans" cxnId="{476D52A0-CAFB-4537-8825-0D74EEAF9D7F}">
      <dgm:prSet/>
      <dgm:spPr/>
      <dgm:t>
        <a:bodyPr/>
        <a:lstStyle/>
        <a:p>
          <a:endParaRPr lang="bg-BG"/>
        </a:p>
      </dgm:t>
    </dgm:pt>
    <dgm:pt modelId="{8CF27DCD-2833-43F5-AF58-F3C579539ADC}" type="sibTrans" cxnId="{476D52A0-CAFB-4537-8825-0D74EEAF9D7F}">
      <dgm:prSet/>
      <dgm:spPr/>
      <dgm:t>
        <a:bodyPr/>
        <a:lstStyle/>
        <a:p>
          <a:endParaRPr lang="bg-BG"/>
        </a:p>
      </dgm:t>
    </dgm:pt>
    <dgm:pt modelId="{52F59AA1-EBBF-4D08-9FF1-346A304645C0}">
      <dgm:prSet phldrT="[Текст]" custT="1"/>
      <dgm:spPr/>
      <dgm:t>
        <a:bodyPr/>
        <a:lstStyle/>
        <a:p>
          <a:r>
            <a:rPr lang="bg-BG" sz="2600" i="1" dirty="0" smtClean="0">
              <a:latin typeface="Times New Roman" panose="02020603050405020304" pitchFamily="18" charset="0"/>
              <a:cs typeface="Times New Roman" panose="02020603050405020304" pitchFamily="18" charset="0"/>
            </a:rPr>
            <a:t>Непозиционна </a:t>
          </a:r>
          <a:endParaRPr lang="bg-BG" sz="2600" i="1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BAAE1891-E047-46AF-A2E8-91548C3163E8}" type="parTrans" cxnId="{69FFDFD4-F285-4A75-BD37-FBC4AE3692BC}">
      <dgm:prSet/>
      <dgm:spPr/>
      <dgm:t>
        <a:bodyPr/>
        <a:lstStyle/>
        <a:p>
          <a:endParaRPr lang="bg-BG"/>
        </a:p>
      </dgm:t>
    </dgm:pt>
    <dgm:pt modelId="{C425C564-4661-4FEA-86B9-82F7A59C2FF7}" type="sibTrans" cxnId="{69FFDFD4-F285-4A75-BD37-FBC4AE3692BC}">
      <dgm:prSet/>
      <dgm:spPr/>
      <dgm:t>
        <a:bodyPr/>
        <a:lstStyle/>
        <a:p>
          <a:endParaRPr lang="bg-BG"/>
        </a:p>
      </dgm:t>
    </dgm:pt>
    <dgm:pt modelId="{9519F5E9-3268-43CF-AA80-003097087EDB}">
      <dgm:prSet phldrT="[Текст]" custT="1"/>
      <dgm:spPr/>
      <dgm:t>
        <a:bodyPr/>
        <a:lstStyle/>
        <a:p>
          <a:r>
            <a:rPr lang="bg-BG" sz="2600" i="1" dirty="0" smtClean="0">
              <a:latin typeface="Times New Roman" panose="02020603050405020304" pitchFamily="18" charset="0"/>
              <a:cs typeface="Times New Roman" panose="02020603050405020304" pitchFamily="18" charset="0"/>
            </a:rPr>
            <a:t>Позиционна</a:t>
          </a:r>
          <a:endParaRPr lang="bg-BG" sz="2600" i="1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D51CA5EE-E46D-4E2E-A50B-D2C1486DCAC0}" type="parTrans" cxnId="{4D729AF2-DBD8-4DDD-909B-1781740E6F11}">
      <dgm:prSet/>
      <dgm:spPr/>
      <dgm:t>
        <a:bodyPr/>
        <a:lstStyle/>
        <a:p>
          <a:endParaRPr lang="bg-BG"/>
        </a:p>
      </dgm:t>
    </dgm:pt>
    <dgm:pt modelId="{4CE8614F-D56C-4492-A3C1-2FD749B5A4D8}" type="sibTrans" cxnId="{4D729AF2-DBD8-4DDD-909B-1781740E6F11}">
      <dgm:prSet/>
      <dgm:spPr/>
      <dgm:t>
        <a:bodyPr/>
        <a:lstStyle/>
        <a:p>
          <a:endParaRPr lang="bg-BG"/>
        </a:p>
      </dgm:t>
    </dgm:pt>
    <dgm:pt modelId="{2C561345-2FA0-4A62-8412-2483F8BB9D72}" type="pres">
      <dgm:prSet presAssocID="{F9087663-3D17-4B85-ABDB-E7FEFEC76000}" presName="Name0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  <dgm:t>
        <a:bodyPr/>
        <a:lstStyle/>
        <a:p>
          <a:endParaRPr lang="bg-BG"/>
        </a:p>
      </dgm:t>
    </dgm:pt>
    <dgm:pt modelId="{6406A6A0-6494-45FE-A290-9A1301C10AB0}" type="pres">
      <dgm:prSet presAssocID="{981E092A-FE06-4570-B9DF-036E1322A4A2}" presName="hierRoot1" presStyleCnt="0">
        <dgm:presLayoutVars>
          <dgm:hierBranch val="init"/>
        </dgm:presLayoutVars>
      </dgm:prSet>
      <dgm:spPr/>
    </dgm:pt>
    <dgm:pt modelId="{4E3D2206-0A7B-4DBD-9952-361A8F290BBB}" type="pres">
      <dgm:prSet presAssocID="{981E092A-FE06-4570-B9DF-036E1322A4A2}" presName="rootComposite1" presStyleCnt="0"/>
      <dgm:spPr/>
    </dgm:pt>
    <dgm:pt modelId="{D3DAE804-0AAA-47FD-AE2A-9249AED3075A}" type="pres">
      <dgm:prSet presAssocID="{981E092A-FE06-4570-B9DF-036E1322A4A2}" presName="rootText1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bg-BG"/>
        </a:p>
      </dgm:t>
    </dgm:pt>
    <dgm:pt modelId="{88BD9DCE-0FED-4AA8-9348-774594B25AC4}" type="pres">
      <dgm:prSet presAssocID="{981E092A-FE06-4570-B9DF-036E1322A4A2}" presName="topArc1" presStyleLbl="parChTrans1D1" presStyleIdx="0" presStyleCnt="6"/>
      <dgm:spPr/>
    </dgm:pt>
    <dgm:pt modelId="{1235E630-F3BF-42D3-A818-083B2BD889F1}" type="pres">
      <dgm:prSet presAssocID="{981E092A-FE06-4570-B9DF-036E1322A4A2}" presName="bottomArc1" presStyleLbl="parChTrans1D1" presStyleIdx="1" presStyleCnt="6"/>
      <dgm:spPr/>
    </dgm:pt>
    <dgm:pt modelId="{1C2EB9F5-F453-4DF9-B7A7-C9767BD20605}" type="pres">
      <dgm:prSet presAssocID="{981E092A-FE06-4570-B9DF-036E1322A4A2}" presName="topConnNode1" presStyleLbl="node1" presStyleIdx="0" presStyleCnt="0"/>
      <dgm:spPr/>
      <dgm:t>
        <a:bodyPr/>
        <a:lstStyle/>
        <a:p>
          <a:endParaRPr lang="bg-BG"/>
        </a:p>
      </dgm:t>
    </dgm:pt>
    <dgm:pt modelId="{8C42C4DE-D49D-4756-9A33-0605A0E68EDD}" type="pres">
      <dgm:prSet presAssocID="{981E092A-FE06-4570-B9DF-036E1322A4A2}" presName="hierChild2" presStyleCnt="0"/>
      <dgm:spPr/>
    </dgm:pt>
    <dgm:pt modelId="{B954FC1F-239C-4CB4-87AE-AEFABDAABC99}" type="pres">
      <dgm:prSet presAssocID="{BAAE1891-E047-46AF-A2E8-91548C3163E8}" presName="Name28" presStyleLbl="parChTrans1D2" presStyleIdx="0" presStyleCnt="2"/>
      <dgm:spPr/>
      <dgm:t>
        <a:bodyPr/>
        <a:lstStyle/>
        <a:p>
          <a:endParaRPr lang="bg-BG"/>
        </a:p>
      </dgm:t>
    </dgm:pt>
    <dgm:pt modelId="{2345BDF7-89AB-4E71-A85C-1EA7295D214C}" type="pres">
      <dgm:prSet presAssocID="{52F59AA1-EBBF-4D08-9FF1-346A304645C0}" presName="hierRoot2" presStyleCnt="0">
        <dgm:presLayoutVars>
          <dgm:hierBranch val="init"/>
        </dgm:presLayoutVars>
      </dgm:prSet>
      <dgm:spPr/>
    </dgm:pt>
    <dgm:pt modelId="{8F600239-7B2A-4076-B9CF-EB1E0A1940CC}" type="pres">
      <dgm:prSet presAssocID="{52F59AA1-EBBF-4D08-9FF1-346A304645C0}" presName="rootComposite2" presStyleCnt="0"/>
      <dgm:spPr/>
    </dgm:pt>
    <dgm:pt modelId="{94E1283A-4883-4C78-8FF9-C70AD036DC07}" type="pres">
      <dgm:prSet presAssocID="{52F59AA1-EBBF-4D08-9FF1-346A304645C0}" presName="rootText2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bg-BG"/>
        </a:p>
      </dgm:t>
    </dgm:pt>
    <dgm:pt modelId="{E05A888B-886D-4C3B-96C2-E3B5F17E9EA8}" type="pres">
      <dgm:prSet presAssocID="{52F59AA1-EBBF-4D08-9FF1-346A304645C0}" presName="topArc2" presStyleLbl="parChTrans1D1" presStyleIdx="2" presStyleCnt="6"/>
      <dgm:spPr/>
    </dgm:pt>
    <dgm:pt modelId="{3080427C-7032-43CE-A727-65E67B32E758}" type="pres">
      <dgm:prSet presAssocID="{52F59AA1-EBBF-4D08-9FF1-346A304645C0}" presName="bottomArc2" presStyleLbl="parChTrans1D1" presStyleIdx="3" presStyleCnt="6"/>
      <dgm:spPr/>
    </dgm:pt>
    <dgm:pt modelId="{5A6AD8F6-D7D6-406C-917D-BC02A256F0A1}" type="pres">
      <dgm:prSet presAssocID="{52F59AA1-EBBF-4D08-9FF1-346A304645C0}" presName="topConnNode2" presStyleLbl="node2" presStyleIdx="0" presStyleCnt="0"/>
      <dgm:spPr/>
      <dgm:t>
        <a:bodyPr/>
        <a:lstStyle/>
        <a:p>
          <a:endParaRPr lang="bg-BG"/>
        </a:p>
      </dgm:t>
    </dgm:pt>
    <dgm:pt modelId="{36935DD1-5B7B-4743-A0ED-96F1C92CEB26}" type="pres">
      <dgm:prSet presAssocID="{52F59AA1-EBBF-4D08-9FF1-346A304645C0}" presName="hierChild4" presStyleCnt="0"/>
      <dgm:spPr/>
    </dgm:pt>
    <dgm:pt modelId="{84407F4B-77CD-4AFE-9109-30AD524558CE}" type="pres">
      <dgm:prSet presAssocID="{52F59AA1-EBBF-4D08-9FF1-346A304645C0}" presName="hierChild5" presStyleCnt="0"/>
      <dgm:spPr/>
    </dgm:pt>
    <dgm:pt modelId="{1D157679-C80E-4C51-A6F3-FAFC1E3E3DB3}" type="pres">
      <dgm:prSet presAssocID="{D51CA5EE-E46D-4E2E-A50B-D2C1486DCAC0}" presName="Name28" presStyleLbl="parChTrans1D2" presStyleIdx="1" presStyleCnt="2"/>
      <dgm:spPr/>
      <dgm:t>
        <a:bodyPr/>
        <a:lstStyle/>
        <a:p>
          <a:endParaRPr lang="bg-BG"/>
        </a:p>
      </dgm:t>
    </dgm:pt>
    <dgm:pt modelId="{38BD6E7B-34AE-4EAE-90F8-5F6FFFECA6CA}" type="pres">
      <dgm:prSet presAssocID="{9519F5E9-3268-43CF-AA80-003097087EDB}" presName="hierRoot2" presStyleCnt="0">
        <dgm:presLayoutVars>
          <dgm:hierBranch val="init"/>
        </dgm:presLayoutVars>
      </dgm:prSet>
      <dgm:spPr/>
    </dgm:pt>
    <dgm:pt modelId="{E8995218-3058-45DB-8DB6-E557D67EE4E6}" type="pres">
      <dgm:prSet presAssocID="{9519F5E9-3268-43CF-AA80-003097087EDB}" presName="rootComposite2" presStyleCnt="0"/>
      <dgm:spPr/>
    </dgm:pt>
    <dgm:pt modelId="{58884732-15F1-456D-9483-AF7FABB1B991}" type="pres">
      <dgm:prSet presAssocID="{9519F5E9-3268-43CF-AA80-003097087EDB}" presName="rootText2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bg-BG"/>
        </a:p>
      </dgm:t>
    </dgm:pt>
    <dgm:pt modelId="{C652D534-84A5-4CEE-8C99-6033CFF83704}" type="pres">
      <dgm:prSet presAssocID="{9519F5E9-3268-43CF-AA80-003097087EDB}" presName="topArc2" presStyleLbl="parChTrans1D1" presStyleIdx="4" presStyleCnt="6"/>
      <dgm:spPr/>
    </dgm:pt>
    <dgm:pt modelId="{394CB2B7-FBD6-43D0-8DD6-675E782E0032}" type="pres">
      <dgm:prSet presAssocID="{9519F5E9-3268-43CF-AA80-003097087EDB}" presName="bottomArc2" presStyleLbl="parChTrans1D1" presStyleIdx="5" presStyleCnt="6"/>
      <dgm:spPr/>
    </dgm:pt>
    <dgm:pt modelId="{DAD35F37-7FAC-448A-AB4C-801C66120B11}" type="pres">
      <dgm:prSet presAssocID="{9519F5E9-3268-43CF-AA80-003097087EDB}" presName="topConnNode2" presStyleLbl="node2" presStyleIdx="0" presStyleCnt="0"/>
      <dgm:spPr/>
      <dgm:t>
        <a:bodyPr/>
        <a:lstStyle/>
        <a:p>
          <a:endParaRPr lang="bg-BG"/>
        </a:p>
      </dgm:t>
    </dgm:pt>
    <dgm:pt modelId="{A8E238C3-E943-4461-A43C-5E476760F363}" type="pres">
      <dgm:prSet presAssocID="{9519F5E9-3268-43CF-AA80-003097087EDB}" presName="hierChild4" presStyleCnt="0"/>
      <dgm:spPr/>
    </dgm:pt>
    <dgm:pt modelId="{222DBFC3-83AF-4EBB-8EA0-A69942942196}" type="pres">
      <dgm:prSet presAssocID="{9519F5E9-3268-43CF-AA80-003097087EDB}" presName="hierChild5" presStyleCnt="0"/>
      <dgm:spPr/>
    </dgm:pt>
    <dgm:pt modelId="{CF7A1A80-7355-4E21-AA24-465D16E2A458}" type="pres">
      <dgm:prSet presAssocID="{981E092A-FE06-4570-B9DF-036E1322A4A2}" presName="hierChild3" presStyleCnt="0"/>
      <dgm:spPr/>
    </dgm:pt>
  </dgm:ptLst>
  <dgm:cxnLst>
    <dgm:cxn modelId="{FAC41A7E-FF61-4B26-A491-7699592FD754}" type="presOf" srcId="{52F59AA1-EBBF-4D08-9FF1-346A304645C0}" destId="{94E1283A-4883-4C78-8FF9-C70AD036DC07}" srcOrd="0" destOrd="0" presId="urn:microsoft.com/office/officeart/2008/layout/HalfCircleOrganizationChart"/>
    <dgm:cxn modelId="{783D84C5-FE0F-4BA6-8CAE-3767B734DACF}" type="presOf" srcId="{9519F5E9-3268-43CF-AA80-003097087EDB}" destId="{58884732-15F1-456D-9483-AF7FABB1B991}" srcOrd="0" destOrd="0" presId="urn:microsoft.com/office/officeart/2008/layout/HalfCircleOrganizationChart"/>
    <dgm:cxn modelId="{4D729AF2-DBD8-4DDD-909B-1781740E6F11}" srcId="{981E092A-FE06-4570-B9DF-036E1322A4A2}" destId="{9519F5E9-3268-43CF-AA80-003097087EDB}" srcOrd="1" destOrd="0" parTransId="{D51CA5EE-E46D-4E2E-A50B-D2C1486DCAC0}" sibTransId="{4CE8614F-D56C-4492-A3C1-2FD749B5A4D8}"/>
    <dgm:cxn modelId="{476D52A0-CAFB-4537-8825-0D74EEAF9D7F}" srcId="{F9087663-3D17-4B85-ABDB-E7FEFEC76000}" destId="{981E092A-FE06-4570-B9DF-036E1322A4A2}" srcOrd="0" destOrd="0" parTransId="{C41FC043-04DF-42E8-93D0-756A03EFEC29}" sibTransId="{8CF27DCD-2833-43F5-AF58-F3C579539ADC}"/>
    <dgm:cxn modelId="{C792F874-1D7B-4415-B367-298327F61E52}" type="presOf" srcId="{F9087663-3D17-4B85-ABDB-E7FEFEC76000}" destId="{2C561345-2FA0-4A62-8412-2483F8BB9D72}" srcOrd="0" destOrd="0" presId="urn:microsoft.com/office/officeart/2008/layout/HalfCircleOrganizationChart"/>
    <dgm:cxn modelId="{69FFDFD4-F285-4A75-BD37-FBC4AE3692BC}" srcId="{981E092A-FE06-4570-B9DF-036E1322A4A2}" destId="{52F59AA1-EBBF-4D08-9FF1-346A304645C0}" srcOrd="0" destOrd="0" parTransId="{BAAE1891-E047-46AF-A2E8-91548C3163E8}" sibTransId="{C425C564-4661-4FEA-86B9-82F7A59C2FF7}"/>
    <dgm:cxn modelId="{9FFC8AB4-09F9-4191-924F-AA59532EAF1B}" type="presOf" srcId="{981E092A-FE06-4570-B9DF-036E1322A4A2}" destId="{1C2EB9F5-F453-4DF9-B7A7-C9767BD20605}" srcOrd="1" destOrd="0" presId="urn:microsoft.com/office/officeart/2008/layout/HalfCircleOrganizationChart"/>
    <dgm:cxn modelId="{1A9855FA-10D8-46F7-B0AA-8E4814701B65}" type="presOf" srcId="{52F59AA1-EBBF-4D08-9FF1-346A304645C0}" destId="{5A6AD8F6-D7D6-406C-917D-BC02A256F0A1}" srcOrd="1" destOrd="0" presId="urn:microsoft.com/office/officeart/2008/layout/HalfCircleOrganizationChart"/>
    <dgm:cxn modelId="{350B67B3-4E9F-41CB-9ED6-5C096A63996B}" type="presOf" srcId="{981E092A-FE06-4570-B9DF-036E1322A4A2}" destId="{D3DAE804-0AAA-47FD-AE2A-9249AED3075A}" srcOrd="0" destOrd="0" presId="urn:microsoft.com/office/officeart/2008/layout/HalfCircleOrganizationChart"/>
    <dgm:cxn modelId="{5A4D1A53-3B0D-4185-B855-E5FD39B55D1E}" type="presOf" srcId="{BAAE1891-E047-46AF-A2E8-91548C3163E8}" destId="{B954FC1F-239C-4CB4-87AE-AEFABDAABC99}" srcOrd="0" destOrd="0" presId="urn:microsoft.com/office/officeart/2008/layout/HalfCircleOrganizationChart"/>
    <dgm:cxn modelId="{68EB6919-B625-4D22-A576-F457DF9BAA0F}" type="presOf" srcId="{D51CA5EE-E46D-4E2E-A50B-D2C1486DCAC0}" destId="{1D157679-C80E-4C51-A6F3-FAFC1E3E3DB3}" srcOrd="0" destOrd="0" presId="urn:microsoft.com/office/officeart/2008/layout/HalfCircleOrganizationChart"/>
    <dgm:cxn modelId="{B1EA6061-785C-4C8E-85F9-AB83779389CF}" type="presOf" srcId="{9519F5E9-3268-43CF-AA80-003097087EDB}" destId="{DAD35F37-7FAC-448A-AB4C-801C66120B11}" srcOrd="1" destOrd="0" presId="urn:microsoft.com/office/officeart/2008/layout/HalfCircleOrganizationChart"/>
    <dgm:cxn modelId="{251610E6-C327-473F-9E01-66338A3D3397}" type="presParOf" srcId="{2C561345-2FA0-4A62-8412-2483F8BB9D72}" destId="{6406A6A0-6494-45FE-A290-9A1301C10AB0}" srcOrd="0" destOrd="0" presId="urn:microsoft.com/office/officeart/2008/layout/HalfCircleOrganizationChart"/>
    <dgm:cxn modelId="{79EA190D-B059-412A-A84E-564ED25B10D6}" type="presParOf" srcId="{6406A6A0-6494-45FE-A290-9A1301C10AB0}" destId="{4E3D2206-0A7B-4DBD-9952-361A8F290BBB}" srcOrd="0" destOrd="0" presId="urn:microsoft.com/office/officeart/2008/layout/HalfCircleOrganizationChart"/>
    <dgm:cxn modelId="{85E626F5-4A46-49BE-A578-03B6DFAEBE91}" type="presParOf" srcId="{4E3D2206-0A7B-4DBD-9952-361A8F290BBB}" destId="{D3DAE804-0AAA-47FD-AE2A-9249AED3075A}" srcOrd="0" destOrd="0" presId="urn:microsoft.com/office/officeart/2008/layout/HalfCircleOrganizationChart"/>
    <dgm:cxn modelId="{BB46088D-FC85-484C-B123-DC51E779E717}" type="presParOf" srcId="{4E3D2206-0A7B-4DBD-9952-361A8F290BBB}" destId="{88BD9DCE-0FED-4AA8-9348-774594B25AC4}" srcOrd="1" destOrd="0" presId="urn:microsoft.com/office/officeart/2008/layout/HalfCircleOrganizationChart"/>
    <dgm:cxn modelId="{31FCF08C-48E5-4253-A64B-BBC39D2FAE60}" type="presParOf" srcId="{4E3D2206-0A7B-4DBD-9952-361A8F290BBB}" destId="{1235E630-F3BF-42D3-A818-083B2BD889F1}" srcOrd="2" destOrd="0" presId="urn:microsoft.com/office/officeart/2008/layout/HalfCircleOrganizationChart"/>
    <dgm:cxn modelId="{CD92BCA4-3EBE-4689-8BA3-15681A664AD9}" type="presParOf" srcId="{4E3D2206-0A7B-4DBD-9952-361A8F290BBB}" destId="{1C2EB9F5-F453-4DF9-B7A7-C9767BD20605}" srcOrd="3" destOrd="0" presId="urn:microsoft.com/office/officeart/2008/layout/HalfCircleOrganizationChart"/>
    <dgm:cxn modelId="{96C3F36A-C65A-423A-BA06-6625C3927D28}" type="presParOf" srcId="{6406A6A0-6494-45FE-A290-9A1301C10AB0}" destId="{8C42C4DE-D49D-4756-9A33-0605A0E68EDD}" srcOrd="1" destOrd="0" presId="urn:microsoft.com/office/officeart/2008/layout/HalfCircleOrganizationChart"/>
    <dgm:cxn modelId="{1B6826C8-4179-4746-854D-1433837ED199}" type="presParOf" srcId="{8C42C4DE-D49D-4756-9A33-0605A0E68EDD}" destId="{B954FC1F-239C-4CB4-87AE-AEFABDAABC99}" srcOrd="0" destOrd="0" presId="urn:microsoft.com/office/officeart/2008/layout/HalfCircleOrganizationChart"/>
    <dgm:cxn modelId="{BE644EBB-0BD3-42DE-87AE-A19EDFEA578F}" type="presParOf" srcId="{8C42C4DE-D49D-4756-9A33-0605A0E68EDD}" destId="{2345BDF7-89AB-4E71-A85C-1EA7295D214C}" srcOrd="1" destOrd="0" presId="urn:microsoft.com/office/officeart/2008/layout/HalfCircleOrganizationChart"/>
    <dgm:cxn modelId="{07EA103A-E6AC-4485-B0DD-9908A4CAC081}" type="presParOf" srcId="{2345BDF7-89AB-4E71-A85C-1EA7295D214C}" destId="{8F600239-7B2A-4076-B9CF-EB1E0A1940CC}" srcOrd="0" destOrd="0" presId="urn:microsoft.com/office/officeart/2008/layout/HalfCircleOrganizationChart"/>
    <dgm:cxn modelId="{096ABD8F-0FC1-4DB9-8E1D-789EBBAA32BD}" type="presParOf" srcId="{8F600239-7B2A-4076-B9CF-EB1E0A1940CC}" destId="{94E1283A-4883-4C78-8FF9-C70AD036DC07}" srcOrd="0" destOrd="0" presId="urn:microsoft.com/office/officeart/2008/layout/HalfCircleOrganizationChart"/>
    <dgm:cxn modelId="{1A1B4355-1C21-4915-996F-53C2C5E32F28}" type="presParOf" srcId="{8F600239-7B2A-4076-B9CF-EB1E0A1940CC}" destId="{E05A888B-886D-4C3B-96C2-E3B5F17E9EA8}" srcOrd="1" destOrd="0" presId="urn:microsoft.com/office/officeart/2008/layout/HalfCircleOrganizationChart"/>
    <dgm:cxn modelId="{E0CED1C7-EA36-4E26-B91F-EDA64B3113D1}" type="presParOf" srcId="{8F600239-7B2A-4076-B9CF-EB1E0A1940CC}" destId="{3080427C-7032-43CE-A727-65E67B32E758}" srcOrd="2" destOrd="0" presId="urn:microsoft.com/office/officeart/2008/layout/HalfCircleOrganizationChart"/>
    <dgm:cxn modelId="{6F91344B-DCF4-4CC0-BF0E-D467282A3F38}" type="presParOf" srcId="{8F600239-7B2A-4076-B9CF-EB1E0A1940CC}" destId="{5A6AD8F6-D7D6-406C-917D-BC02A256F0A1}" srcOrd="3" destOrd="0" presId="urn:microsoft.com/office/officeart/2008/layout/HalfCircleOrganizationChart"/>
    <dgm:cxn modelId="{0DA5D4CE-AF59-4AA4-9F3D-7C642C47969E}" type="presParOf" srcId="{2345BDF7-89AB-4E71-A85C-1EA7295D214C}" destId="{36935DD1-5B7B-4743-A0ED-96F1C92CEB26}" srcOrd="1" destOrd="0" presId="urn:microsoft.com/office/officeart/2008/layout/HalfCircleOrganizationChart"/>
    <dgm:cxn modelId="{0FE1D9E6-E545-482B-BD4C-6184010F6BE7}" type="presParOf" srcId="{2345BDF7-89AB-4E71-A85C-1EA7295D214C}" destId="{84407F4B-77CD-4AFE-9109-30AD524558CE}" srcOrd="2" destOrd="0" presId="urn:microsoft.com/office/officeart/2008/layout/HalfCircleOrganizationChart"/>
    <dgm:cxn modelId="{115FBBCA-8EEB-4010-94E6-5166755ABCE8}" type="presParOf" srcId="{8C42C4DE-D49D-4756-9A33-0605A0E68EDD}" destId="{1D157679-C80E-4C51-A6F3-FAFC1E3E3DB3}" srcOrd="2" destOrd="0" presId="urn:microsoft.com/office/officeart/2008/layout/HalfCircleOrganizationChart"/>
    <dgm:cxn modelId="{C8E709F4-AAEA-4217-AAFE-C44ACB104FBB}" type="presParOf" srcId="{8C42C4DE-D49D-4756-9A33-0605A0E68EDD}" destId="{38BD6E7B-34AE-4EAE-90F8-5F6FFFECA6CA}" srcOrd="3" destOrd="0" presId="urn:microsoft.com/office/officeart/2008/layout/HalfCircleOrganizationChart"/>
    <dgm:cxn modelId="{DD8BE41B-7B0B-40DC-816E-D64EBD04E6E8}" type="presParOf" srcId="{38BD6E7B-34AE-4EAE-90F8-5F6FFFECA6CA}" destId="{E8995218-3058-45DB-8DB6-E557D67EE4E6}" srcOrd="0" destOrd="0" presId="urn:microsoft.com/office/officeart/2008/layout/HalfCircleOrganizationChart"/>
    <dgm:cxn modelId="{47776BBB-B589-4EDD-888E-A1F3AD2968D9}" type="presParOf" srcId="{E8995218-3058-45DB-8DB6-E557D67EE4E6}" destId="{58884732-15F1-456D-9483-AF7FABB1B991}" srcOrd="0" destOrd="0" presId="urn:microsoft.com/office/officeart/2008/layout/HalfCircleOrganizationChart"/>
    <dgm:cxn modelId="{C65EACEB-1498-4F47-AF5A-0607C079EE07}" type="presParOf" srcId="{E8995218-3058-45DB-8DB6-E557D67EE4E6}" destId="{C652D534-84A5-4CEE-8C99-6033CFF83704}" srcOrd="1" destOrd="0" presId="urn:microsoft.com/office/officeart/2008/layout/HalfCircleOrganizationChart"/>
    <dgm:cxn modelId="{19B3CE81-1714-4E69-8B78-4566E13993A4}" type="presParOf" srcId="{E8995218-3058-45DB-8DB6-E557D67EE4E6}" destId="{394CB2B7-FBD6-43D0-8DD6-675E782E0032}" srcOrd="2" destOrd="0" presId="urn:microsoft.com/office/officeart/2008/layout/HalfCircleOrganizationChart"/>
    <dgm:cxn modelId="{D61DACC4-A82B-4395-89D0-A89F7D3E6B48}" type="presParOf" srcId="{E8995218-3058-45DB-8DB6-E557D67EE4E6}" destId="{DAD35F37-7FAC-448A-AB4C-801C66120B11}" srcOrd="3" destOrd="0" presId="urn:microsoft.com/office/officeart/2008/layout/HalfCircleOrganizationChart"/>
    <dgm:cxn modelId="{D4232EA1-89C2-4359-8919-2738200140B5}" type="presParOf" srcId="{38BD6E7B-34AE-4EAE-90F8-5F6FFFECA6CA}" destId="{A8E238C3-E943-4461-A43C-5E476760F363}" srcOrd="1" destOrd="0" presId="urn:microsoft.com/office/officeart/2008/layout/HalfCircleOrganizationChart"/>
    <dgm:cxn modelId="{FD66D1CB-557D-4EC3-AEB6-1A04088F93E1}" type="presParOf" srcId="{38BD6E7B-34AE-4EAE-90F8-5F6FFFECA6CA}" destId="{222DBFC3-83AF-4EBB-8EA0-A69942942196}" srcOrd="2" destOrd="0" presId="urn:microsoft.com/office/officeart/2008/layout/HalfCircleOrganizationChart"/>
    <dgm:cxn modelId="{489DA79D-7104-48BE-A5A1-B4996EF86F8E}" type="presParOf" srcId="{6406A6A0-6494-45FE-A290-9A1301C10AB0}" destId="{CF7A1A80-7355-4E21-AA24-465D16E2A458}" srcOrd="2" destOrd="0" presId="urn:microsoft.com/office/officeart/2008/layout/HalfCircleOrganizationChart"/>
  </dgm:cxnLst>
  <dgm:bg/>
  <dgm:whole/>
  <dgm:extLst>
    <a:ext uri="http://schemas.microsoft.com/office/drawing/2008/diagram">
      <dsp:dataModelExt xmlns:dsp="http://schemas.microsoft.com/office/drawing/2008/diagram" relId="rId10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A39944A8-4263-4F0A-AF70-A41A65A64E8B}" type="doc">
      <dgm:prSet loTypeId="urn:microsoft.com/office/officeart/2008/layout/IncreasingCircleProcess" loCatId="list" qsTypeId="urn:microsoft.com/office/officeart/2005/8/quickstyle/3d1" qsCatId="3D" csTypeId="urn:microsoft.com/office/officeart/2005/8/colors/accent1_2" csCatId="accent1" phldr="1"/>
      <dgm:spPr/>
      <dgm:t>
        <a:bodyPr/>
        <a:lstStyle/>
        <a:p>
          <a:endParaRPr lang="bg-BG"/>
        </a:p>
      </dgm:t>
    </dgm:pt>
    <dgm:pt modelId="{DC684E18-1AC0-4483-888F-539DD7650B80}">
      <dgm:prSet phldrT="[Текст]" custT="1"/>
      <dgm:spPr/>
      <dgm:t>
        <a:bodyPr/>
        <a:lstStyle/>
        <a:p>
          <a:pPr algn="ctr"/>
          <a:r>
            <a:rPr lang="bg-BG" sz="2600" b="1" i="1" dirty="0" smtClean="0">
              <a:latin typeface="Times New Roman" panose="02020603050405020304" pitchFamily="18" charset="0"/>
              <a:cs typeface="Times New Roman" panose="02020603050405020304" pitchFamily="18" charset="0"/>
            </a:rPr>
            <a:t>Непозиционна БС</a:t>
          </a:r>
          <a:endParaRPr lang="bg-BG" sz="2600" b="1" i="1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F2FFA71A-006F-4FB2-AF26-1D4ED94D5D90}" type="parTrans" cxnId="{9FF48F88-A3AF-4B26-96AA-1EAB42904DEC}">
      <dgm:prSet/>
      <dgm:spPr/>
      <dgm:t>
        <a:bodyPr/>
        <a:lstStyle/>
        <a:p>
          <a:endParaRPr lang="bg-BG"/>
        </a:p>
      </dgm:t>
    </dgm:pt>
    <dgm:pt modelId="{B80E3B56-093B-497E-AD9C-BE329667389B}" type="sibTrans" cxnId="{9FF48F88-A3AF-4B26-96AA-1EAB42904DEC}">
      <dgm:prSet/>
      <dgm:spPr/>
      <dgm:t>
        <a:bodyPr/>
        <a:lstStyle/>
        <a:p>
          <a:endParaRPr lang="bg-BG"/>
        </a:p>
      </dgm:t>
    </dgm:pt>
    <dgm:pt modelId="{4CFD51A0-74B5-4768-AC24-C8316B445316}">
      <dgm:prSet phldrT="[Текст]" custT="1"/>
      <dgm:spPr/>
      <dgm:t>
        <a:bodyPr/>
        <a:lstStyle/>
        <a:p>
          <a:pPr algn="ctr"/>
          <a:r>
            <a:rPr lang="bg-BG" sz="2600" i="1" dirty="0" smtClean="0">
              <a:latin typeface="Times New Roman" panose="02020603050405020304" pitchFamily="18" charset="0"/>
              <a:cs typeface="Times New Roman" panose="02020603050405020304" pitchFamily="18" charset="0"/>
            </a:rPr>
            <a:t>Римска</a:t>
          </a:r>
          <a:endParaRPr lang="bg-BG" sz="2600" i="1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0348AC47-CC6F-439A-BE7F-DE1ABED1B892}" type="parTrans" cxnId="{009010AD-A8EB-4521-ABBD-047AC962DB74}">
      <dgm:prSet/>
      <dgm:spPr/>
      <dgm:t>
        <a:bodyPr/>
        <a:lstStyle/>
        <a:p>
          <a:endParaRPr lang="bg-BG"/>
        </a:p>
      </dgm:t>
    </dgm:pt>
    <dgm:pt modelId="{6E1261D0-C3CA-489A-A49C-5ABB49D14A4D}" type="sibTrans" cxnId="{009010AD-A8EB-4521-ABBD-047AC962DB74}">
      <dgm:prSet/>
      <dgm:spPr/>
      <dgm:t>
        <a:bodyPr/>
        <a:lstStyle/>
        <a:p>
          <a:endParaRPr lang="bg-BG"/>
        </a:p>
      </dgm:t>
    </dgm:pt>
    <dgm:pt modelId="{2133DEEC-2AC5-46FD-9FFC-04B530837F2F}">
      <dgm:prSet phldrT="[Текст]" custT="1"/>
      <dgm:spPr/>
      <dgm:t>
        <a:bodyPr/>
        <a:lstStyle/>
        <a:p>
          <a:pPr algn="ctr"/>
          <a:r>
            <a:rPr lang="bg-BG" sz="2600" i="1" dirty="0" smtClean="0">
              <a:latin typeface="Times New Roman" panose="02020603050405020304" pitchFamily="18" charset="0"/>
              <a:cs typeface="Times New Roman" panose="02020603050405020304" pitchFamily="18" charset="0"/>
            </a:rPr>
            <a:t>Гръцка и други. </a:t>
          </a:r>
        </a:p>
      </dgm:t>
    </dgm:pt>
    <dgm:pt modelId="{F5E724B5-FF77-439E-AE92-80E35FF2F8FE}" type="parTrans" cxnId="{417F5376-0969-445F-B189-325789E6759F}">
      <dgm:prSet/>
      <dgm:spPr/>
      <dgm:t>
        <a:bodyPr/>
        <a:lstStyle/>
        <a:p>
          <a:endParaRPr lang="bg-BG"/>
        </a:p>
      </dgm:t>
    </dgm:pt>
    <dgm:pt modelId="{8CD7E18D-5AF2-47D1-8561-33CAA929407E}" type="sibTrans" cxnId="{417F5376-0969-445F-B189-325789E6759F}">
      <dgm:prSet/>
      <dgm:spPr/>
      <dgm:t>
        <a:bodyPr/>
        <a:lstStyle/>
        <a:p>
          <a:endParaRPr lang="bg-BG"/>
        </a:p>
      </dgm:t>
    </dgm:pt>
    <dgm:pt modelId="{8DB68C25-032F-4034-846B-B0C7026DAE2B}">
      <dgm:prSet phldrT="[Текст]" custT="1"/>
      <dgm:spPr/>
      <dgm:t>
        <a:bodyPr/>
        <a:lstStyle/>
        <a:p>
          <a:pPr algn="ctr"/>
          <a:r>
            <a:rPr lang="bg-BG" sz="2600" b="1" i="1" dirty="0" smtClean="0">
              <a:latin typeface="Times New Roman" panose="02020603050405020304" pitchFamily="18" charset="0"/>
              <a:cs typeface="Times New Roman" panose="02020603050405020304" pitchFamily="18" charset="0"/>
            </a:rPr>
            <a:t>Позиционна БС</a:t>
          </a:r>
          <a:endParaRPr lang="bg-BG" sz="2600" b="1" i="1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5817059F-38AB-4144-A3F1-38659B0D05A8}" type="parTrans" cxnId="{8625DFEE-10C6-474C-9898-DEBC1930D0C5}">
      <dgm:prSet/>
      <dgm:spPr/>
      <dgm:t>
        <a:bodyPr/>
        <a:lstStyle/>
        <a:p>
          <a:endParaRPr lang="bg-BG"/>
        </a:p>
      </dgm:t>
    </dgm:pt>
    <dgm:pt modelId="{12698757-63B1-4C25-853C-2C2EA11FF38D}" type="sibTrans" cxnId="{8625DFEE-10C6-474C-9898-DEBC1930D0C5}">
      <dgm:prSet/>
      <dgm:spPr/>
      <dgm:t>
        <a:bodyPr/>
        <a:lstStyle/>
        <a:p>
          <a:endParaRPr lang="bg-BG"/>
        </a:p>
      </dgm:t>
    </dgm:pt>
    <dgm:pt modelId="{9F1E7CBE-1143-4AA6-AB23-025270801777}">
      <dgm:prSet phldrT="[Текст]" custT="1"/>
      <dgm:spPr/>
      <dgm:t>
        <a:bodyPr/>
        <a:lstStyle/>
        <a:p>
          <a:pPr algn="ctr"/>
          <a:r>
            <a:rPr lang="bg-BG" sz="2600" i="1" dirty="0" smtClean="0">
              <a:latin typeface="Times New Roman" panose="02020603050405020304" pitchFamily="18" charset="0"/>
              <a:cs typeface="Times New Roman" panose="02020603050405020304" pitchFamily="18" charset="0"/>
            </a:rPr>
            <a:t>Двоична</a:t>
          </a:r>
          <a:endParaRPr lang="bg-BG" sz="2600" i="1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9BBDBBC2-63ED-4AF3-B926-295E36DC9CCB}" type="parTrans" cxnId="{6783E559-D866-4A94-A0C6-CFE719053121}">
      <dgm:prSet/>
      <dgm:spPr/>
      <dgm:t>
        <a:bodyPr/>
        <a:lstStyle/>
        <a:p>
          <a:endParaRPr lang="bg-BG"/>
        </a:p>
      </dgm:t>
    </dgm:pt>
    <dgm:pt modelId="{299C9F50-24ED-407C-B2C1-3A319C1C18D3}" type="sibTrans" cxnId="{6783E559-D866-4A94-A0C6-CFE719053121}">
      <dgm:prSet/>
      <dgm:spPr/>
      <dgm:t>
        <a:bodyPr/>
        <a:lstStyle/>
        <a:p>
          <a:endParaRPr lang="bg-BG"/>
        </a:p>
      </dgm:t>
    </dgm:pt>
    <dgm:pt modelId="{B1A560E7-4D4D-4D29-B344-7526C8BA977B}">
      <dgm:prSet phldrT="[Текст]" custT="1"/>
      <dgm:spPr/>
      <dgm:t>
        <a:bodyPr/>
        <a:lstStyle/>
        <a:p>
          <a:pPr algn="ctr"/>
          <a:r>
            <a:rPr lang="bg-BG" sz="2600" i="1" dirty="0" smtClean="0">
              <a:latin typeface="Times New Roman" panose="02020603050405020304" pitchFamily="18" charset="0"/>
              <a:cs typeface="Times New Roman" panose="02020603050405020304" pitchFamily="18" charset="0"/>
            </a:rPr>
            <a:t>Десетична</a:t>
          </a:r>
          <a:endParaRPr lang="bg-BG" sz="2600" i="1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9F71A269-BF40-41AB-A885-28C3D6CF6DC8}" type="parTrans" cxnId="{75549D21-0EE3-4BB9-B48F-81626287548F}">
      <dgm:prSet/>
      <dgm:spPr/>
      <dgm:t>
        <a:bodyPr/>
        <a:lstStyle/>
        <a:p>
          <a:endParaRPr lang="bg-BG"/>
        </a:p>
      </dgm:t>
    </dgm:pt>
    <dgm:pt modelId="{5652CE1D-2751-4311-B2C1-C0345FD6DDED}" type="sibTrans" cxnId="{75549D21-0EE3-4BB9-B48F-81626287548F}">
      <dgm:prSet/>
      <dgm:spPr/>
      <dgm:t>
        <a:bodyPr/>
        <a:lstStyle/>
        <a:p>
          <a:endParaRPr lang="bg-BG"/>
        </a:p>
      </dgm:t>
    </dgm:pt>
    <dgm:pt modelId="{37F11DF0-7814-4BA6-BD4E-60164661EF78}">
      <dgm:prSet phldrT="[Текст]" custT="1"/>
      <dgm:spPr/>
      <dgm:t>
        <a:bodyPr/>
        <a:lstStyle/>
        <a:p>
          <a:pPr algn="ctr"/>
          <a:r>
            <a:rPr lang="bg-BG" sz="2600" i="1" dirty="0" smtClean="0">
              <a:latin typeface="Times New Roman" panose="02020603050405020304" pitchFamily="18" charset="0"/>
              <a:cs typeface="Times New Roman" panose="02020603050405020304" pitchFamily="18" charset="0"/>
            </a:rPr>
            <a:t>Осмична</a:t>
          </a:r>
          <a:endParaRPr lang="bg-BG" sz="2600" i="1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2D74F1CE-980C-48DF-862C-C3A12B623EA9}" type="parTrans" cxnId="{C177AAE3-3F83-4947-BD4A-385EA8FDBC24}">
      <dgm:prSet/>
      <dgm:spPr/>
      <dgm:t>
        <a:bodyPr/>
        <a:lstStyle/>
        <a:p>
          <a:endParaRPr lang="bg-BG"/>
        </a:p>
      </dgm:t>
    </dgm:pt>
    <dgm:pt modelId="{4C7558A9-C36A-45A7-A366-8AF5CD448735}" type="sibTrans" cxnId="{C177AAE3-3F83-4947-BD4A-385EA8FDBC24}">
      <dgm:prSet/>
      <dgm:spPr/>
      <dgm:t>
        <a:bodyPr/>
        <a:lstStyle/>
        <a:p>
          <a:endParaRPr lang="bg-BG"/>
        </a:p>
      </dgm:t>
    </dgm:pt>
    <dgm:pt modelId="{12FCC3DF-75F8-4CF7-9791-5FE6E68B6729}">
      <dgm:prSet phldrT="[Текст]" custT="1"/>
      <dgm:spPr/>
      <dgm:t>
        <a:bodyPr/>
        <a:lstStyle/>
        <a:p>
          <a:pPr algn="ctr"/>
          <a:r>
            <a:rPr lang="bg-BG" sz="2600" i="1" dirty="0" smtClean="0">
              <a:latin typeface="Times New Roman" panose="02020603050405020304" pitchFamily="18" charset="0"/>
              <a:cs typeface="Times New Roman" panose="02020603050405020304" pitchFamily="18" charset="0"/>
            </a:rPr>
            <a:t>Шестнадесетична</a:t>
          </a:r>
          <a:endParaRPr lang="bg-BG" sz="2600" i="1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C013EC2E-1C97-4A9E-81F3-6DABDD405F18}" type="parTrans" cxnId="{97F6CACE-1ECB-4BBA-A41C-ECB2DFBCF5BB}">
      <dgm:prSet/>
      <dgm:spPr/>
      <dgm:t>
        <a:bodyPr/>
        <a:lstStyle/>
        <a:p>
          <a:endParaRPr lang="bg-BG"/>
        </a:p>
      </dgm:t>
    </dgm:pt>
    <dgm:pt modelId="{2E9641F6-A22D-4D41-8CCF-DB1D7AEED6E5}" type="sibTrans" cxnId="{97F6CACE-1ECB-4BBA-A41C-ECB2DFBCF5BB}">
      <dgm:prSet/>
      <dgm:spPr/>
      <dgm:t>
        <a:bodyPr/>
        <a:lstStyle/>
        <a:p>
          <a:endParaRPr lang="bg-BG"/>
        </a:p>
      </dgm:t>
    </dgm:pt>
    <dgm:pt modelId="{CFBE788B-2872-4DAE-AB99-B70063AD7CA0}" type="pres">
      <dgm:prSet presAssocID="{A39944A8-4263-4F0A-AF70-A41A65A64E8B}" presName="Name0" presStyleCnt="0">
        <dgm:presLayoutVars>
          <dgm:chMax val="7"/>
          <dgm:chPref val="7"/>
          <dgm:dir/>
          <dgm:animOne val="branch"/>
          <dgm:animLvl val="lvl"/>
        </dgm:presLayoutVars>
      </dgm:prSet>
      <dgm:spPr/>
      <dgm:t>
        <a:bodyPr/>
        <a:lstStyle/>
        <a:p>
          <a:endParaRPr lang="bg-BG"/>
        </a:p>
      </dgm:t>
    </dgm:pt>
    <dgm:pt modelId="{778441AD-7CEE-49DC-8F50-ABFB6424E1DD}" type="pres">
      <dgm:prSet presAssocID="{DC684E18-1AC0-4483-888F-539DD7650B80}" presName="composite" presStyleCnt="0"/>
      <dgm:spPr/>
    </dgm:pt>
    <dgm:pt modelId="{3F215DE8-0327-49B3-AAF2-3959E93753CA}" type="pres">
      <dgm:prSet presAssocID="{DC684E18-1AC0-4483-888F-539DD7650B80}" presName="BackAccent" presStyleLbl="bgShp" presStyleIdx="0" presStyleCnt="2"/>
      <dgm:spPr/>
    </dgm:pt>
    <dgm:pt modelId="{1D1BBCBA-EBC6-4002-9023-A86B22C9A1E1}" type="pres">
      <dgm:prSet presAssocID="{DC684E18-1AC0-4483-888F-539DD7650B80}" presName="Accent" presStyleLbl="alignNode1" presStyleIdx="0" presStyleCnt="2"/>
      <dgm:spPr/>
    </dgm:pt>
    <dgm:pt modelId="{237607DC-058E-478F-B0D4-1CDCF9948F72}" type="pres">
      <dgm:prSet presAssocID="{DC684E18-1AC0-4483-888F-539DD7650B80}" presName="Child" presStyleLbl="revTx" presStyleIdx="0" presStyleCnt="4" custScaleX="103659" custScaleY="75465" custLinFactNeighborX="-1163" custLinFactNeighborY="-712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bg-BG"/>
        </a:p>
      </dgm:t>
    </dgm:pt>
    <dgm:pt modelId="{046E7F99-24C0-4AA6-B3E1-F588F94EE125}" type="pres">
      <dgm:prSet presAssocID="{DC684E18-1AC0-4483-888F-539DD7650B80}" presName="Parent" presStyleLbl="revTx" presStyleIdx="1" presStyleCnt="4">
        <dgm:presLayoutVars>
          <dgm:chMax val="1"/>
          <dgm:chPref val="1"/>
          <dgm:bulletEnabled val="1"/>
        </dgm:presLayoutVars>
      </dgm:prSet>
      <dgm:spPr/>
      <dgm:t>
        <a:bodyPr/>
        <a:lstStyle/>
        <a:p>
          <a:endParaRPr lang="bg-BG"/>
        </a:p>
      </dgm:t>
    </dgm:pt>
    <dgm:pt modelId="{A5E1F4D9-0A2F-4FAC-A669-AD5C71D6FF9C}" type="pres">
      <dgm:prSet presAssocID="{B80E3B56-093B-497E-AD9C-BE329667389B}" presName="sibTrans" presStyleCnt="0"/>
      <dgm:spPr/>
    </dgm:pt>
    <dgm:pt modelId="{3D4D0C30-E197-4A84-97CB-206E9AA3461E}" type="pres">
      <dgm:prSet presAssocID="{8DB68C25-032F-4034-846B-B0C7026DAE2B}" presName="composite" presStyleCnt="0"/>
      <dgm:spPr/>
    </dgm:pt>
    <dgm:pt modelId="{7BD9533E-07DC-46C8-8711-35FEE5F5B01F}" type="pres">
      <dgm:prSet presAssocID="{8DB68C25-032F-4034-846B-B0C7026DAE2B}" presName="BackAccent" presStyleLbl="bgShp" presStyleIdx="1" presStyleCnt="2"/>
      <dgm:spPr/>
    </dgm:pt>
    <dgm:pt modelId="{4A0D60D2-4556-4263-8643-1753405082E8}" type="pres">
      <dgm:prSet presAssocID="{8DB68C25-032F-4034-846B-B0C7026DAE2B}" presName="Accent" presStyleLbl="alignNode1" presStyleIdx="1" presStyleCnt="2"/>
      <dgm:spPr/>
    </dgm:pt>
    <dgm:pt modelId="{63EFEA86-5A8E-4A71-89BB-BC8A189DCC9B}" type="pres">
      <dgm:prSet presAssocID="{8DB68C25-032F-4034-846B-B0C7026DAE2B}" presName="Child" presStyleLbl="revTx" presStyleIdx="2" presStyleCnt="4" custScaleX="116730" custScaleY="9198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bg-BG"/>
        </a:p>
      </dgm:t>
    </dgm:pt>
    <dgm:pt modelId="{63408747-9904-406D-A154-C3B5CBFD6733}" type="pres">
      <dgm:prSet presAssocID="{8DB68C25-032F-4034-846B-B0C7026DAE2B}" presName="Parent" presStyleLbl="revTx" presStyleIdx="3" presStyleCnt="4">
        <dgm:presLayoutVars>
          <dgm:chMax val="1"/>
          <dgm:chPref val="1"/>
          <dgm:bulletEnabled val="1"/>
        </dgm:presLayoutVars>
      </dgm:prSet>
      <dgm:spPr/>
      <dgm:t>
        <a:bodyPr/>
        <a:lstStyle/>
        <a:p>
          <a:endParaRPr lang="bg-BG"/>
        </a:p>
      </dgm:t>
    </dgm:pt>
  </dgm:ptLst>
  <dgm:cxnLst>
    <dgm:cxn modelId="{97F6CACE-1ECB-4BBA-A41C-ECB2DFBCF5BB}" srcId="{8DB68C25-032F-4034-846B-B0C7026DAE2B}" destId="{12FCC3DF-75F8-4CF7-9791-5FE6E68B6729}" srcOrd="3" destOrd="0" parTransId="{C013EC2E-1C97-4A9E-81F3-6DABDD405F18}" sibTransId="{2E9641F6-A22D-4D41-8CCF-DB1D7AEED6E5}"/>
    <dgm:cxn modelId="{4026EA6E-8F68-430A-B334-8C00165D8B5C}" type="presOf" srcId="{37F11DF0-7814-4BA6-BD4E-60164661EF78}" destId="{63EFEA86-5A8E-4A71-89BB-BC8A189DCC9B}" srcOrd="0" destOrd="2" presId="urn:microsoft.com/office/officeart/2008/layout/IncreasingCircleProcess"/>
    <dgm:cxn modelId="{6783E559-D866-4A94-A0C6-CFE719053121}" srcId="{8DB68C25-032F-4034-846B-B0C7026DAE2B}" destId="{9F1E7CBE-1143-4AA6-AB23-025270801777}" srcOrd="0" destOrd="0" parTransId="{9BBDBBC2-63ED-4AF3-B926-295E36DC9CCB}" sibTransId="{299C9F50-24ED-407C-B2C1-3A319C1C18D3}"/>
    <dgm:cxn modelId="{75549D21-0EE3-4BB9-B48F-81626287548F}" srcId="{8DB68C25-032F-4034-846B-B0C7026DAE2B}" destId="{B1A560E7-4D4D-4D29-B344-7526C8BA977B}" srcOrd="1" destOrd="0" parTransId="{9F71A269-BF40-41AB-A885-28C3D6CF6DC8}" sibTransId="{5652CE1D-2751-4311-B2C1-C0345FD6DDED}"/>
    <dgm:cxn modelId="{C177AAE3-3F83-4947-BD4A-385EA8FDBC24}" srcId="{8DB68C25-032F-4034-846B-B0C7026DAE2B}" destId="{37F11DF0-7814-4BA6-BD4E-60164661EF78}" srcOrd="2" destOrd="0" parTransId="{2D74F1CE-980C-48DF-862C-C3A12B623EA9}" sibTransId="{4C7558A9-C36A-45A7-A366-8AF5CD448735}"/>
    <dgm:cxn modelId="{417F5376-0969-445F-B189-325789E6759F}" srcId="{DC684E18-1AC0-4483-888F-539DD7650B80}" destId="{2133DEEC-2AC5-46FD-9FFC-04B530837F2F}" srcOrd="1" destOrd="0" parTransId="{F5E724B5-FF77-439E-AE92-80E35FF2F8FE}" sibTransId="{8CD7E18D-5AF2-47D1-8561-33CAA929407E}"/>
    <dgm:cxn modelId="{9FF48F88-A3AF-4B26-96AA-1EAB42904DEC}" srcId="{A39944A8-4263-4F0A-AF70-A41A65A64E8B}" destId="{DC684E18-1AC0-4483-888F-539DD7650B80}" srcOrd="0" destOrd="0" parTransId="{F2FFA71A-006F-4FB2-AF26-1D4ED94D5D90}" sibTransId="{B80E3B56-093B-497E-AD9C-BE329667389B}"/>
    <dgm:cxn modelId="{D3F3B51E-5B76-4E8B-B49B-33B7FAE6CF64}" type="presOf" srcId="{9F1E7CBE-1143-4AA6-AB23-025270801777}" destId="{63EFEA86-5A8E-4A71-89BB-BC8A189DCC9B}" srcOrd="0" destOrd="0" presId="urn:microsoft.com/office/officeart/2008/layout/IncreasingCircleProcess"/>
    <dgm:cxn modelId="{8625DFEE-10C6-474C-9898-DEBC1930D0C5}" srcId="{A39944A8-4263-4F0A-AF70-A41A65A64E8B}" destId="{8DB68C25-032F-4034-846B-B0C7026DAE2B}" srcOrd="1" destOrd="0" parTransId="{5817059F-38AB-4144-A3F1-38659B0D05A8}" sibTransId="{12698757-63B1-4C25-853C-2C2EA11FF38D}"/>
    <dgm:cxn modelId="{009010AD-A8EB-4521-ABBD-047AC962DB74}" srcId="{DC684E18-1AC0-4483-888F-539DD7650B80}" destId="{4CFD51A0-74B5-4768-AC24-C8316B445316}" srcOrd="0" destOrd="0" parTransId="{0348AC47-CC6F-439A-BE7F-DE1ABED1B892}" sibTransId="{6E1261D0-C3CA-489A-A49C-5ABB49D14A4D}"/>
    <dgm:cxn modelId="{BA3D9445-197B-4FC4-AB57-834780F55C21}" type="presOf" srcId="{12FCC3DF-75F8-4CF7-9791-5FE6E68B6729}" destId="{63EFEA86-5A8E-4A71-89BB-BC8A189DCC9B}" srcOrd="0" destOrd="3" presId="urn:microsoft.com/office/officeart/2008/layout/IncreasingCircleProcess"/>
    <dgm:cxn modelId="{0575564F-C184-4346-AFFF-3E9D5E8996FE}" type="presOf" srcId="{8DB68C25-032F-4034-846B-B0C7026DAE2B}" destId="{63408747-9904-406D-A154-C3B5CBFD6733}" srcOrd="0" destOrd="0" presId="urn:microsoft.com/office/officeart/2008/layout/IncreasingCircleProcess"/>
    <dgm:cxn modelId="{7FF404FF-F1B9-48F6-821A-8EB78A45CBBC}" type="presOf" srcId="{B1A560E7-4D4D-4D29-B344-7526C8BA977B}" destId="{63EFEA86-5A8E-4A71-89BB-BC8A189DCC9B}" srcOrd="0" destOrd="1" presId="urn:microsoft.com/office/officeart/2008/layout/IncreasingCircleProcess"/>
    <dgm:cxn modelId="{A611282C-EAFC-42B3-8B5B-28A27D1E40C0}" type="presOf" srcId="{A39944A8-4263-4F0A-AF70-A41A65A64E8B}" destId="{CFBE788B-2872-4DAE-AB99-B70063AD7CA0}" srcOrd="0" destOrd="0" presId="urn:microsoft.com/office/officeart/2008/layout/IncreasingCircleProcess"/>
    <dgm:cxn modelId="{16E53ABD-DBF2-47EF-9495-CEFCEE1312E8}" type="presOf" srcId="{4CFD51A0-74B5-4768-AC24-C8316B445316}" destId="{237607DC-058E-478F-B0D4-1CDCF9948F72}" srcOrd="0" destOrd="0" presId="urn:microsoft.com/office/officeart/2008/layout/IncreasingCircleProcess"/>
    <dgm:cxn modelId="{2667CE2A-501F-492D-B7F3-F846383170CF}" type="presOf" srcId="{DC684E18-1AC0-4483-888F-539DD7650B80}" destId="{046E7F99-24C0-4AA6-B3E1-F588F94EE125}" srcOrd="0" destOrd="0" presId="urn:microsoft.com/office/officeart/2008/layout/IncreasingCircleProcess"/>
    <dgm:cxn modelId="{866543F1-00A2-45D6-9B58-A90D203F9005}" type="presOf" srcId="{2133DEEC-2AC5-46FD-9FFC-04B530837F2F}" destId="{237607DC-058E-478F-B0D4-1CDCF9948F72}" srcOrd="0" destOrd="1" presId="urn:microsoft.com/office/officeart/2008/layout/IncreasingCircleProcess"/>
    <dgm:cxn modelId="{47476DBC-727E-4112-83B8-AC60BDF8C6F3}" type="presParOf" srcId="{CFBE788B-2872-4DAE-AB99-B70063AD7CA0}" destId="{778441AD-7CEE-49DC-8F50-ABFB6424E1DD}" srcOrd="0" destOrd="0" presId="urn:microsoft.com/office/officeart/2008/layout/IncreasingCircleProcess"/>
    <dgm:cxn modelId="{36EA4C9F-3C0C-4871-9385-4EE9ABAD0B6A}" type="presParOf" srcId="{778441AD-7CEE-49DC-8F50-ABFB6424E1DD}" destId="{3F215DE8-0327-49B3-AAF2-3959E93753CA}" srcOrd="0" destOrd="0" presId="urn:microsoft.com/office/officeart/2008/layout/IncreasingCircleProcess"/>
    <dgm:cxn modelId="{2848DC79-A4A2-4DFA-BC03-FB67D28F20C0}" type="presParOf" srcId="{778441AD-7CEE-49DC-8F50-ABFB6424E1DD}" destId="{1D1BBCBA-EBC6-4002-9023-A86B22C9A1E1}" srcOrd="1" destOrd="0" presId="urn:microsoft.com/office/officeart/2008/layout/IncreasingCircleProcess"/>
    <dgm:cxn modelId="{C7E7D6A4-BFF6-47DE-87D9-48DE67A925DD}" type="presParOf" srcId="{778441AD-7CEE-49DC-8F50-ABFB6424E1DD}" destId="{237607DC-058E-478F-B0D4-1CDCF9948F72}" srcOrd="2" destOrd="0" presId="urn:microsoft.com/office/officeart/2008/layout/IncreasingCircleProcess"/>
    <dgm:cxn modelId="{8EE85715-75D1-44C4-96D3-2AC80EF4651C}" type="presParOf" srcId="{778441AD-7CEE-49DC-8F50-ABFB6424E1DD}" destId="{046E7F99-24C0-4AA6-B3E1-F588F94EE125}" srcOrd="3" destOrd="0" presId="urn:microsoft.com/office/officeart/2008/layout/IncreasingCircleProcess"/>
    <dgm:cxn modelId="{AA951FA6-4229-4952-88C0-7DAFF708A358}" type="presParOf" srcId="{CFBE788B-2872-4DAE-AB99-B70063AD7CA0}" destId="{A5E1F4D9-0A2F-4FAC-A669-AD5C71D6FF9C}" srcOrd="1" destOrd="0" presId="urn:microsoft.com/office/officeart/2008/layout/IncreasingCircleProcess"/>
    <dgm:cxn modelId="{201DDF25-7AF2-4FF5-AC47-DD05421D4E25}" type="presParOf" srcId="{CFBE788B-2872-4DAE-AB99-B70063AD7CA0}" destId="{3D4D0C30-E197-4A84-97CB-206E9AA3461E}" srcOrd="2" destOrd="0" presId="urn:microsoft.com/office/officeart/2008/layout/IncreasingCircleProcess"/>
    <dgm:cxn modelId="{EAE4C853-C15C-49D1-B2CD-8A7DE18F9C5C}" type="presParOf" srcId="{3D4D0C30-E197-4A84-97CB-206E9AA3461E}" destId="{7BD9533E-07DC-46C8-8711-35FEE5F5B01F}" srcOrd="0" destOrd="0" presId="urn:microsoft.com/office/officeart/2008/layout/IncreasingCircleProcess"/>
    <dgm:cxn modelId="{8CB0BCE0-1E2A-4FF2-85DC-1EA2A8AFE4F5}" type="presParOf" srcId="{3D4D0C30-E197-4A84-97CB-206E9AA3461E}" destId="{4A0D60D2-4556-4263-8643-1753405082E8}" srcOrd="1" destOrd="0" presId="urn:microsoft.com/office/officeart/2008/layout/IncreasingCircleProcess"/>
    <dgm:cxn modelId="{28B448B3-E0E0-4DC0-B8AB-D109E4A07560}" type="presParOf" srcId="{3D4D0C30-E197-4A84-97CB-206E9AA3461E}" destId="{63EFEA86-5A8E-4A71-89BB-BC8A189DCC9B}" srcOrd="2" destOrd="0" presId="urn:microsoft.com/office/officeart/2008/layout/IncreasingCircleProcess"/>
    <dgm:cxn modelId="{DBB691AD-CB77-4E46-B47E-3BF81E6D7D40}" type="presParOf" srcId="{3D4D0C30-E197-4A84-97CB-206E9AA3461E}" destId="{63408747-9904-406D-A154-C3B5CBFD6733}" srcOrd="3" destOrd="0" presId="urn:microsoft.com/office/officeart/2008/layout/IncreasingCircleProcess"/>
  </dgm:cxnLst>
  <dgm:bg/>
  <dgm:whole/>
  <dgm:extLst>
    <a:ext uri="http://schemas.microsoft.com/office/drawing/2008/diagram">
      <dsp:dataModelExt xmlns:dsp="http://schemas.microsoft.com/office/drawing/2008/diagram" relId="rId15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D157679-C80E-4C51-A6F3-FAFC1E3E3DB3}">
      <dsp:nvSpPr>
        <dsp:cNvPr id="0" name=""/>
        <dsp:cNvSpPr/>
      </dsp:nvSpPr>
      <dsp:spPr>
        <a:xfrm>
          <a:off x="3384375" y="1910810"/>
          <a:ext cx="1852090" cy="642874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321437"/>
              </a:lnTo>
              <a:lnTo>
                <a:pt x="1852090" y="321437"/>
              </a:lnTo>
              <a:lnTo>
                <a:pt x="1852090" y="642874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flat" dir="t"/>
        </a:scene3d>
        <a:sp3d prstMaterial="matte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954FC1F-239C-4CB4-87AE-AEFABDAABC99}">
      <dsp:nvSpPr>
        <dsp:cNvPr id="0" name=""/>
        <dsp:cNvSpPr/>
      </dsp:nvSpPr>
      <dsp:spPr>
        <a:xfrm>
          <a:off x="1532285" y="1910810"/>
          <a:ext cx="1852090" cy="642874"/>
        </a:xfrm>
        <a:custGeom>
          <a:avLst/>
          <a:gdLst/>
          <a:ahLst/>
          <a:cxnLst/>
          <a:rect l="0" t="0" r="0" b="0"/>
          <a:pathLst>
            <a:path>
              <a:moveTo>
                <a:pt x="1852090" y="0"/>
              </a:moveTo>
              <a:lnTo>
                <a:pt x="1852090" y="321437"/>
              </a:lnTo>
              <a:lnTo>
                <a:pt x="0" y="321437"/>
              </a:lnTo>
              <a:lnTo>
                <a:pt x="0" y="642874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flat" dir="t"/>
        </a:scene3d>
        <a:sp3d prstMaterial="matte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8BD9DCE-0FED-4AA8-9348-774594B25AC4}">
      <dsp:nvSpPr>
        <dsp:cNvPr id="0" name=""/>
        <dsp:cNvSpPr/>
      </dsp:nvSpPr>
      <dsp:spPr>
        <a:xfrm>
          <a:off x="2619049" y="380157"/>
          <a:ext cx="1530653" cy="1530653"/>
        </a:xfrm>
        <a:prstGeom prst="arc">
          <a:avLst>
            <a:gd name="adj1" fmla="val 13200000"/>
            <a:gd name="adj2" fmla="val 19200000"/>
          </a:avLst>
        </a:pr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flat" dir="t"/>
        </a:scene3d>
        <a:sp3d prstMaterial="matte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235E630-F3BF-42D3-A818-083B2BD889F1}">
      <dsp:nvSpPr>
        <dsp:cNvPr id="0" name=""/>
        <dsp:cNvSpPr/>
      </dsp:nvSpPr>
      <dsp:spPr>
        <a:xfrm>
          <a:off x="2619049" y="380157"/>
          <a:ext cx="1530653" cy="1530653"/>
        </a:xfrm>
        <a:prstGeom prst="arc">
          <a:avLst>
            <a:gd name="adj1" fmla="val 2400000"/>
            <a:gd name="adj2" fmla="val 8400000"/>
          </a:avLst>
        </a:pr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flat" dir="t"/>
        </a:scene3d>
        <a:sp3d prstMaterial="matte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3DAE804-0AAA-47FD-AE2A-9249AED3075A}">
      <dsp:nvSpPr>
        <dsp:cNvPr id="0" name=""/>
        <dsp:cNvSpPr/>
      </dsp:nvSpPr>
      <dsp:spPr>
        <a:xfrm>
          <a:off x="1853722" y="655674"/>
          <a:ext cx="3061306" cy="979618"/>
        </a:xfrm>
        <a:prstGeom prst="rect">
          <a:avLst/>
        </a:prstGeom>
        <a:noFill/>
        <a:ln w="9525" cap="flat" cmpd="sng" algn="ctr">
          <a:noFill/>
          <a:prstDash val="solid"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flat" dir="t"/>
        </a:scene3d>
        <a:sp3d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16510" tIns="16510" rIns="16510" bIns="16510" numCol="1" spcCol="1270" anchor="ctr" anchorCtr="0">
          <a:noAutofit/>
        </a:bodyPr>
        <a:lstStyle/>
        <a:p>
          <a:pPr lvl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bg-BG" sz="2600" i="1" kern="1200" dirty="0" smtClean="0">
              <a:latin typeface="Times New Roman" panose="02020603050405020304" pitchFamily="18" charset="0"/>
              <a:cs typeface="Times New Roman" panose="02020603050405020304" pitchFamily="18" charset="0"/>
            </a:rPr>
            <a:t>Бройни системи</a:t>
          </a:r>
          <a:endParaRPr lang="bg-BG" sz="2600" i="1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1853722" y="655674"/>
        <a:ext cx="3061306" cy="979618"/>
      </dsp:txXfrm>
    </dsp:sp>
    <dsp:sp modelId="{E05A888B-886D-4C3B-96C2-E3B5F17E9EA8}">
      <dsp:nvSpPr>
        <dsp:cNvPr id="0" name=""/>
        <dsp:cNvSpPr/>
      </dsp:nvSpPr>
      <dsp:spPr>
        <a:xfrm>
          <a:off x="766958" y="2553685"/>
          <a:ext cx="1530653" cy="1530653"/>
        </a:xfrm>
        <a:prstGeom prst="arc">
          <a:avLst>
            <a:gd name="adj1" fmla="val 13200000"/>
            <a:gd name="adj2" fmla="val 19200000"/>
          </a:avLst>
        </a:pr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flat" dir="t"/>
        </a:scene3d>
        <a:sp3d prstMaterial="matte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080427C-7032-43CE-A727-65E67B32E758}">
      <dsp:nvSpPr>
        <dsp:cNvPr id="0" name=""/>
        <dsp:cNvSpPr/>
      </dsp:nvSpPr>
      <dsp:spPr>
        <a:xfrm>
          <a:off x="766958" y="2553685"/>
          <a:ext cx="1530653" cy="1530653"/>
        </a:xfrm>
        <a:prstGeom prst="arc">
          <a:avLst>
            <a:gd name="adj1" fmla="val 2400000"/>
            <a:gd name="adj2" fmla="val 8400000"/>
          </a:avLst>
        </a:pr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flat" dir="t"/>
        </a:scene3d>
        <a:sp3d prstMaterial="matte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4E1283A-4883-4C78-8FF9-C70AD036DC07}">
      <dsp:nvSpPr>
        <dsp:cNvPr id="0" name=""/>
        <dsp:cNvSpPr/>
      </dsp:nvSpPr>
      <dsp:spPr>
        <a:xfrm>
          <a:off x="1631" y="2829202"/>
          <a:ext cx="3061306" cy="979618"/>
        </a:xfrm>
        <a:prstGeom prst="rect">
          <a:avLst/>
        </a:prstGeom>
        <a:noFill/>
        <a:ln w="9525" cap="flat" cmpd="sng" algn="ctr">
          <a:noFill/>
          <a:prstDash val="solid"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flat" dir="t"/>
        </a:scene3d>
        <a:sp3d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16510" tIns="16510" rIns="16510" bIns="16510" numCol="1" spcCol="1270" anchor="ctr" anchorCtr="0">
          <a:noAutofit/>
        </a:bodyPr>
        <a:lstStyle/>
        <a:p>
          <a:pPr lvl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bg-BG" sz="2600" i="1" kern="1200" dirty="0" smtClean="0">
              <a:latin typeface="Times New Roman" panose="02020603050405020304" pitchFamily="18" charset="0"/>
              <a:cs typeface="Times New Roman" panose="02020603050405020304" pitchFamily="18" charset="0"/>
            </a:rPr>
            <a:t>Непозиционна </a:t>
          </a:r>
          <a:endParaRPr lang="bg-BG" sz="2600" i="1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1631" y="2829202"/>
        <a:ext cx="3061306" cy="979618"/>
      </dsp:txXfrm>
    </dsp:sp>
    <dsp:sp modelId="{C652D534-84A5-4CEE-8C99-6033CFF83704}">
      <dsp:nvSpPr>
        <dsp:cNvPr id="0" name=""/>
        <dsp:cNvSpPr/>
      </dsp:nvSpPr>
      <dsp:spPr>
        <a:xfrm>
          <a:off x="4471139" y="2553685"/>
          <a:ext cx="1530653" cy="1530653"/>
        </a:xfrm>
        <a:prstGeom prst="arc">
          <a:avLst>
            <a:gd name="adj1" fmla="val 13200000"/>
            <a:gd name="adj2" fmla="val 19200000"/>
          </a:avLst>
        </a:pr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flat" dir="t"/>
        </a:scene3d>
        <a:sp3d prstMaterial="matte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94CB2B7-FBD6-43D0-8DD6-675E782E0032}">
      <dsp:nvSpPr>
        <dsp:cNvPr id="0" name=""/>
        <dsp:cNvSpPr/>
      </dsp:nvSpPr>
      <dsp:spPr>
        <a:xfrm>
          <a:off x="4471139" y="2553685"/>
          <a:ext cx="1530653" cy="1530653"/>
        </a:xfrm>
        <a:prstGeom prst="arc">
          <a:avLst>
            <a:gd name="adj1" fmla="val 2400000"/>
            <a:gd name="adj2" fmla="val 8400000"/>
          </a:avLst>
        </a:pr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flat" dir="t"/>
        </a:scene3d>
        <a:sp3d prstMaterial="matte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8884732-15F1-456D-9483-AF7FABB1B991}">
      <dsp:nvSpPr>
        <dsp:cNvPr id="0" name=""/>
        <dsp:cNvSpPr/>
      </dsp:nvSpPr>
      <dsp:spPr>
        <a:xfrm>
          <a:off x="3705813" y="2829202"/>
          <a:ext cx="3061306" cy="979618"/>
        </a:xfrm>
        <a:prstGeom prst="rect">
          <a:avLst/>
        </a:prstGeom>
        <a:noFill/>
        <a:ln w="9525" cap="flat" cmpd="sng" algn="ctr">
          <a:noFill/>
          <a:prstDash val="solid"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flat" dir="t"/>
        </a:scene3d>
        <a:sp3d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16510" tIns="16510" rIns="16510" bIns="16510" numCol="1" spcCol="1270" anchor="ctr" anchorCtr="0">
          <a:noAutofit/>
        </a:bodyPr>
        <a:lstStyle/>
        <a:p>
          <a:pPr lvl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bg-BG" sz="2600" i="1" kern="1200" dirty="0" smtClean="0">
              <a:latin typeface="Times New Roman" panose="02020603050405020304" pitchFamily="18" charset="0"/>
              <a:cs typeface="Times New Roman" panose="02020603050405020304" pitchFamily="18" charset="0"/>
            </a:rPr>
            <a:t>Позиционна</a:t>
          </a:r>
          <a:endParaRPr lang="bg-BG" sz="2600" i="1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3705813" y="2829202"/>
        <a:ext cx="3061306" cy="979618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F215DE8-0327-49B3-AAF2-3959E93753CA}">
      <dsp:nvSpPr>
        <dsp:cNvPr id="0" name=""/>
        <dsp:cNvSpPr/>
      </dsp:nvSpPr>
      <dsp:spPr>
        <a:xfrm>
          <a:off x="296140" y="144017"/>
          <a:ext cx="828722" cy="828722"/>
        </a:xfrm>
        <a:prstGeom prst="ellipse">
          <a:avLst/>
        </a:prstGeom>
        <a:gradFill rotWithShape="0">
          <a:gsLst>
            <a:gs pos="0">
              <a:schemeClr val="accent1">
                <a:tint val="40000"/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tint val="40000"/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tint val="40000"/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/>
        <a:scene3d>
          <a:camera prst="orthographicFront"/>
          <a:lightRig rig="flat" dir="t"/>
        </a:scene3d>
        <a:sp3d z="-190500" extrusionH="12700" prstMaterial="plastic">
          <a:bevelT w="50800" h="50800"/>
        </a:sp3d>
      </dsp:spPr>
      <dsp:style>
        <a:lnRef idx="0">
          <a:scrgbClr r="0" g="0" b="0"/>
        </a:lnRef>
        <a:fillRef idx="3">
          <a:scrgbClr r="0" g="0" b="0"/>
        </a:fillRef>
        <a:effectRef idx="0">
          <a:scrgbClr r="0" g="0" b="0"/>
        </a:effectRef>
        <a:fontRef idx="minor"/>
      </dsp:style>
    </dsp:sp>
    <dsp:sp modelId="{1D1BBCBA-EBC6-4002-9023-A86B22C9A1E1}">
      <dsp:nvSpPr>
        <dsp:cNvPr id="0" name=""/>
        <dsp:cNvSpPr/>
      </dsp:nvSpPr>
      <dsp:spPr>
        <a:xfrm>
          <a:off x="379012" y="226890"/>
          <a:ext cx="662977" cy="662977"/>
        </a:xfrm>
        <a:prstGeom prst="chord">
          <a:avLst>
            <a:gd name="adj1" fmla="val 0"/>
            <a:gd name="adj2" fmla="val 1080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237607DC-058E-478F-B0D4-1CDCF9948F72}">
      <dsp:nvSpPr>
        <dsp:cNvPr id="0" name=""/>
        <dsp:cNvSpPr/>
      </dsp:nvSpPr>
      <dsp:spPr>
        <a:xfrm>
          <a:off x="1224147" y="1152121"/>
          <a:ext cx="2541341" cy="263187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6040" tIns="66040" rIns="66040" bIns="66040" numCol="1" spcCol="1270" anchor="t" anchorCtr="0">
          <a:noAutofit/>
        </a:bodyPr>
        <a:lstStyle/>
        <a:p>
          <a:pPr lvl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bg-BG" sz="2600" i="1" kern="1200" dirty="0" smtClean="0">
              <a:latin typeface="Times New Roman" panose="02020603050405020304" pitchFamily="18" charset="0"/>
              <a:cs typeface="Times New Roman" panose="02020603050405020304" pitchFamily="18" charset="0"/>
            </a:rPr>
            <a:t>Римска</a:t>
          </a:r>
          <a:endParaRPr lang="bg-BG" sz="2600" i="1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  <a:p>
          <a:pPr lvl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bg-BG" sz="2600" i="1" kern="1200" dirty="0" smtClean="0">
              <a:latin typeface="Times New Roman" panose="02020603050405020304" pitchFamily="18" charset="0"/>
              <a:cs typeface="Times New Roman" panose="02020603050405020304" pitchFamily="18" charset="0"/>
            </a:rPr>
            <a:t>Гръцка и други. </a:t>
          </a:r>
        </a:p>
      </dsp:txBody>
      <dsp:txXfrm>
        <a:off x="1224147" y="1152121"/>
        <a:ext cx="2541341" cy="2631871"/>
      </dsp:txXfrm>
    </dsp:sp>
    <dsp:sp modelId="{046E7F99-24C0-4AA6-B3E1-F588F94EE125}">
      <dsp:nvSpPr>
        <dsp:cNvPr id="0" name=""/>
        <dsp:cNvSpPr/>
      </dsp:nvSpPr>
      <dsp:spPr>
        <a:xfrm>
          <a:off x="1297512" y="144017"/>
          <a:ext cx="2451636" cy="82872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6040" tIns="66040" rIns="66040" bIns="66040" numCol="1" spcCol="1270" anchor="b" anchorCtr="0">
          <a:noAutofit/>
        </a:bodyPr>
        <a:lstStyle/>
        <a:p>
          <a:pPr lvl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bg-BG" sz="2600" b="1" i="1" kern="1200" dirty="0" smtClean="0">
              <a:latin typeface="Times New Roman" panose="02020603050405020304" pitchFamily="18" charset="0"/>
              <a:cs typeface="Times New Roman" panose="02020603050405020304" pitchFamily="18" charset="0"/>
            </a:rPr>
            <a:t>Непозиционна БС</a:t>
          </a:r>
          <a:endParaRPr lang="bg-BG" sz="2600" b="1" i="1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1297512" y="144017"/>
        <a:ext cx="2451636" cy="828722"/>
      </dsp:txXfrm>
    </dsp:sp>
    <dsp:sp modelId="{7BD9533E-07DC-46C8-8711-35FEE5F5B01F}">
      <dsp:nvSpPr>
        <dsp:cNvPr id="0" name=""/>
        <dsp:cNvSpPr/>
      </dsp:nvSpPr>
      <dsp:spPr>
        <a:xfrm>
          <a:off x="3966651" y="0"/>
          <a:ext cx="828722" cy="828722"/>
        </a:xfrm>
        <a:prstGeom prst="ellipse">
          <a:avLst/>
        </a:prstGeom>
        <a:gradFill rotWithShape="0">
          <a:gsLst>
            <a:gs pos="0">
              <a:schemeClr val="accent1">
                <a:tint val="40000"/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tint val="40000"/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tint val="40000"/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/>
        <a:scene3d>
          <a:camera prst="orthographicFront"/>
          <a:lightRig rig="flat" dir="t"/>
        </a:scene3d>
        <a:sp3d z="-190500" extrusionH="12700" prstMaterial="plastic">
          <a:bevelT w="50800" h="50800"/>
        </a:sp3d>
      </dsp:spPr>
      <dsp:style>
        <a:lnRef idx="0">
          <a:scrgbClr r="0" g="0" b="0"/>
        </a:lnRef>
        <a:fillRef idx="3">
          <a:scrgbClr r="0" g="0" b="0"/>
        </a:fillRef>
        <a:effectRef idx="0">
          <a:scrgbClr r="0" g="0" b="0"/>
        </a:effectRef>
        <a:fontRef idx="minor"/>
      </dsp:style>
    </dsp:sp>
    <dsp:sp modelId="{4A0D60D2-4556-4263-8643-1753405082E8}">
      <dsp:nvSpPr>
        <dsp:cNvPr id="0" name=""/>
        <dsp:cNvSpPr/>
      </dsp:nvSpPr>
      <dsp:spPr>
        <a:xfrm>
          <a:off x="4049524" y="82872"/>
          <a:ext cx="662977" cy="662977"/>
        </a:xfrm>
        <a:prstGeom prst="chord">
          <a:avLst>
            <a:gd name="adj1" fmla="val 16200000"/>
            <a:gd name="adj2" fmla="val 1620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63EFEA86-5A8E-4A71-89BB-BC8A189DCC9B}">
      <dsp:nvSpPr>
        <dsp:cNvPr id="0" name=""/>
        <dsp:cNvSpPr/>
      </dsp:nvSpPr>
      <dsp:spPr>
        <a:xfrm>
          <a:off x="4762945" y="968520"/>
          <a:ext cx="2861794" cy="320794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6040" tIns="66040" rIns="66040" bIns="66040" numCol="1" spcCol="1270" anchor="t" anchorCtr="0">
          <a:noAutofit/>
        </a:bodyPr>
        <a:lstStyle/>
        <a:p>
          <a:pPr lvl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bg-BG" sz="2600" i="1" kern="1200" dirty="0" smtClean="0">
              <a:latin typeface="Times New Roman" panose="02020603050405020304" pitchFamily="18" charset="0"/>
              <a:cs typeface="Times New Roman" panose="02020603050405020304" pitchFamily="18" charset="0"/>
            </a:rPr>
            <a:t>Двоична</a:t>
          </a:r>
          <a:endParaRPr lang="bg-BG" sz="2600" i="1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  <a:p>
          <a:pPr lvl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bg-BG" sz="2600" i="1" kern="1200" dirty="0" smtClean="0">
              <a:latin typeface="Times New Roman" panose="02020603050405020304" pitchFamily="18" charset="0"/>
              <a:cs typeface="Times New Roman" panose="02020603050405020304" pitchFamily="18" charset="0"/>
            </a:rPr>
            <a:t>Десетична</a:t>
          </a:r>
          <a:endParaRPr lang="bg-BG" sz="2600" i="1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  <a:p>
          <a:pPr lvl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bg-BG" sz="2600" i="1" kern="1200" dirty="0" smtClean="0">
              <a:latin typeface="Times New Roman" panose="02020603050405020304" pitchFamily="18" charset="0"/>
              <a:cs typeface="Times New Roman" panose="02020603050405020304" pitchFamily="18" charset="0"/>
            </a:rPr>
            <a:t>Осмична</a:t>
          </a:r>
          <a:endParaRPr lang="bg-BG" sz="2600" i="1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  <a:p>
          <a:pPr lvl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bg-BG" sz="2600" i="1" kern="1200" dirty="0" smtClean="0">
              <a:latin typeface="Times New Roman" panose="02020603050405020304" pitchFamily="18" charset="0"/>
              <a:cs typeface="Times New Roman" panose="02020603050405020304" pitchFamily="18" charset="0"/>
            </a:rPr>
            <a:t>Шестнадесетична</a:t>
          </a:r>
          <a:endParaRPr lang="bg-BG" sz="2600" i="1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4762945" y="968520"/>
        <a:ext cx="2861794" cy="3207942"/>
      </dsp:txXfrm>
    </dsp:sp>
    <dsp:sp modelId="{63408747-9904-406D-A154-C3B5CBFD6733}">
      <dsp:nvSpPr>
        <dsp:cNvPr id="0" name=""/>
        <dsp:cNvSpPr/>
      </dsp:nvSpPr>
      <dsp:spPr>
        <a:xfrm>
          <a:off x="4968024" y="0"/>
          <a:ext cx="2451636" cy="82872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6040" tIns="66040" rIns="66040" bIns="66040" numCol="1" spcCol="1270" anchor="b" anchorCtr="0">
          <a:noAutofit/>
        </a:bodyPr>
        <a:lstStyle/>
        <a:p>
          <a:pPr lvl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bg-BG" sz="2600" b="1" i="1" kern="1200" dirty="0" smtClean="0">
              <a:latin typeface="Times New Roman" panose="02020603050405020304" pitchFamily="18" charset="0"/>
              <a:cs typeface="Times New Roman" panose="02020603050405020304" pitchFamily="18" charset="0"/>
            </a:rPr>
            <a:t>Позиционна БС</a:t>
          </a:r>
          <a:endParaRPr lang="bg-BG" sz="2600" b="1" i="1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4968024" y="0"/>
        <a:ext cx="2451636" cy="82872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HalfCircleOrganizationChart">
  <dgm:title val=""/>
  <dgm:desc val=""/>
  <dgm:catLst>
    <dgm:cat type="hierarchy" pri="1500"/>
  </dgm:catLst>
  <dgm:sampData>
    <dgm:dataModel>
      <dgm:ptLst>
        <dgm:pt modelId="0" type="doc"/>
        <dgm:pt modelId="1">
          <dgm:prSet phldr="1"/>
        </dgm:pt>
        <dgm:pt modelId="11" type="asst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 type="asst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Name0">
    <dgm:varLst>
      <dgm:orgChart val="1"/>
      <dgm:chPref val="1"/>
      <dgm:dir/>
      <dgm:animOne val="branch"/>
      <dgm:animLvl val="lvl"/>
      <dgm:resizeHandles/>
    </dgm:varLst>
    <dgm:choose name="Name1">
      <dgm:if name="Name2" func="var" arg="dir" op="equ" val="norm">
        <dgm:alg type="hierChild">
          <dgm:param type="linDir" val="fromL"/>
        </dgm:alg>
      </dgm:if>
      <dgm:else name="Name3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5"/>
      <dgm:constr type="w" for="des" forName="rootComposite2" refType="w" fact="10"/>
      <dgm:constr type="h" for="des" forName="rootComposite2" refType="w" refFor="des" refForName="rootComposite1" fact="0.5"/>
      <dgm:constr type="w" for="des" forName="rootComposite3" refType="w" fact="10"/>
      <dgm:constr type="h" for="des" forName="rootComposite3" refType="w" refFor="des" refForName="rootComposite1" fact="0.5"/>
      <dgm:constr type="primFontSz" for="des" ptType="node" op="equ"/>
      <dgm:constr type="sp" for="des" op="equ"/>
      <dgm:constr type="sp" for="des" forName="hierRoot1" refType="w" refFor="des" refForName="rootComposite1" fact="0.21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2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21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forEach name="Name4" axis="ch">
      <dgm:forEach name="Name5" axis="self" ptType="node">
        <dgm:layoutNode name="hierRoot1">
          <dgm:varLst>
            <dgm:hierBranch val="init"/>
          </dgm:varLst>
          <dgm:choose name="Name6">
            <dgm:if name="Name7" func="var" arg="hierBranch" op="equ" val="l">
              <dgm:alg type="hierRoot">
                <dgm:param type="hierAlign" val="tR"/>
              </dgm:alg>
              <dgm:constrLst>
                <dgm:constr type="alignOff" val="0.65"/>
              </dgm:constrLst>
            </dgm:if>
            <dgm:if name="Name8" func="var" arg="hierBranch" op="equ" val="r">
              <dgm:alg type="hierRoot">
                <dgm:param type="hierAlign" val="tL"/>
              </dgm:alg>
              <dgm:constrLst>
                <dgm:constr type="alignOff" val="0.65"/>
              </dgm:constrLst>
            </dgm:if>
            <dgm:if name="Name9" func="var" arg="hierBranch" op="equ" val="hang">
              <dgm:alg type="hierRoot"/>
              <dgm:constrLst>
                <dgm:constr type="alignOff" val="0.65"/>
              </dgm:constrLst>
            </dgm:if>
            <dgm:else name="Name10">
              <dgm:alg type="hierRoot"/>
              <dgm:constrLst>
                <dgm:constr type="alignOff"/>
                <dgm:constr type="bendDist" for="des" ptType="parTrans" refType="sp" fact="0.5"/>
              </dgm:constrLst>
            </dgm:else>
          </dgm:choose>
          <dgm:shape xmlns:r="http://schemas.openxmlformats.org/officeDocument/2006/relationships" r:blip="">
            <dgm:adjLst/>
          </dgm:shape>
          <dgm:presOf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11">
              <dgm:if name="Name12" func="var" arg="hierBranch" op="equ" val="init">
                <dgm:constrLst>
                  <dgm:constr type="l" for="ch" forName="rootText1"/>
                  <dgm:constr type="t" for="ch" forName="rootText1" refType="h" fact="0.18"/>
                  <dgm:constr type="w" for="ch" forName="rootText1" refType="w"/>
                  <dgm:constr type="h" for="ch" forName="rootText1" refType="h" fact="0.64"/>
                  <dgm:constr type="l" for="ch" forName="topArc1" refType="w" fact="0.25"/>
                  <dgm:constr type="t" for="ch" forName="topArc1"/>
                  <dgm:constr type="w" for="ch" forName="topArc1" refType="h" refFor="ch" refForName="topArc1"/>
                  <dgm:constr type="h" for="ch" forName="topArc1" refType="h"/>
                  <dgm:constr type="l" for="ch" forName="bottomArc1" refType="w" fact="0.25"/>
                  <dgm:constr type="t" for="ch" forName="bottomArc1"/>
                  <dgm:constr type="w" for="ch" forName="bottomArc1" refType="h" refFor="ch" refForName="bottomArc1"/>
                  <dgm:constr type="h" for="ch" forName="bottomArc1" refType="h"/>
                  <dgm:constr type="ctrX" for="ch" forName="topConnNode1" refType="w" fact="0.5"/>
                  <dgm:constr type="t" for="ch" forName="topConnNode1"/>
                  <dgm:constr type="w" for="ch" forName="topConnNode1" refType="h" fact="0.76"/>
                  <dgm:constr type="b" for="ch" forName="topConnNode1" refType="t" refFor="ch" refForName="rootText1"/>
                </dgm:constrLst>
              </dgm:if>
              <dgm:if name="Name13" func="var" arg="hierBranch" op="equ" val="l">
                <dgm:constrLst>
                  <dgm:constr type="l" for="ch" forName="rootText1"/>
                  <dgm:constr type="t" for="ch" forName="rootText1" refType="h" fact="0.18"/>
                  <dgm:constr type="w" for="ch" forName="rootText1" refType="w"/>
                  <dgm:constr type="h" for="ch" forName="rootText1" refType="h" fact="0.64"/>
                  <dgm:constr type="l" for="ch" forName="topArc1" refType="w" fact="0.25"/>
                  <dgm:constr type="t" for="ch" forName="topArc1"/>
                  <dgm:constr type="w" for="ch" forName="topArc1" refType="h" refFor="ch" refForName="topArc1"/>
                  <dgm:constr type="h" for="ch" forName="topArc1" refType="h"/>
                  <dgm:constr type="l" for="ch" forName="bottomArc1" refType="w" fact="0.25"/>
                  <dgm:constr type="t" for="ch" forName="bottomArc1"/>
                  <dgm:constr type="w" for="ch" forName="bottomArc1" refType="h" refFor="ch" refForName="bottomArc1"/>
                  <dgm:constr type="h" for="ch" forName="bottomArc1" refType="h"/>
                  <dgm:constr type="ctrX" for="ch" forName="topConnNode1" refType="w" fact="0.5"/>
                  <dgm:constr type="t" for="ch" forName="topConnNode1"/>
                  <dgm:constr type="w" for="ch" forName="topConnNode1" refType="h" fact="0.76"/>
                  <dgm:constr type="b" for="ch" forName="topConnNode1" refType="t" refFor="ch" refForName="rootText1"/>
                </dgm:constrLst>
              </dgm:if>
              <dgm:if name="Name14" func="var" arg="hierBranch" op="equ" val="r">
                <dgm:constrLst>
                  <dgm:constr type="l" for="ch" forName="rootText1"/>
                  <dgm:constr type="t" for="ch" forName="rootText1" refType="h" fact="0.18"/>
                  <dgm:constr type="w" for="ch" forName="rootText1" refType="w"/>
                  <dgm:constr type="h" for="ch" forName="rootText1" refType="h" fact="0.64"/>
                  <dgm:constr type="l" for="ch" forName="topArc1" refType="w" fact="0.25"/>
                  <dgm:constr type="t" for="ch" forName="topArc1"/>
                  <dgm:constr type="w" for="ch" forName="topArc1" refType="h" refFor="ch" refForName="topArc1"/>
                  <dgm:constr type="h" for="ch" forName="topArc1" refType="h"/>
                  <dgm:constr type="l" for="ch" forName="bottomArc1" refType="w" fact="0.25"/>
                  <dgm:constr type="t" for="ch" forName="bottomArc1"/>
                  <dgm:constr type="w" for="ch" forName="bottomArc1" refType="h" refFor="ch" refForName="bottomArc1"/>
                  <dgm:constr type="h" for="ch" forName="bottomArc1" refType="h"/>
                  <dgm:constr type="ctrX" for="ch" forName="topConnNode1" refType="w" fact="0.5"/>
                  <dgm:constr type="t" for="ch" forName="topConnNode1"/>
                  <dgm:constr type="w" for="ch" forName="topConnNode1" refType="h" fact="0.76"/>
                  <dgm:constr type="b" for="ch" forName="topConnNode1" refType="t" refFor="ch" refForName="rootText1"/>
                </dgm:constrLst>
              </dgm:if>
              <dgm:else name="Name15">
                <dgm:constrLst>
                  <dgm:constr type="l" for="ch" forName="rootText1"/>
                  <dgm:constr type="t" for="ch" forName="rootText1" refType="h" fact="0.18"/>
                  <dgm:constr type="w" for="ch" forName="rootText1" refType="w"/>
                  <dgm:constr type="h" for="ch" forName="rootText1" refType="h" fact="0.64"/>
                  <dgm:constr type="l" for="ch" forName="topArc1" refType="w" fact="0.25"/>
                  <dgm:constr type="t" for="ch" forName="topArc1"/>
                  <dgm:constr type="w" for="ch" forName="topArc1" refType="h" refFor="ch" refForName="topArc1"/>
                  <dgm:constr type="h" for="ch" forName="topArc1" refType="h"/>
                  <dgm:constr type="l" for="ch" forName="bottomArc1" refType="w" fact="0.25"/>
                  <dgm:constr type="t" for="ch" forName="bottomArc1"/>
                  <dgm:constr type="w" for="ch" forName="bottomArc1" refType="h" refFor="ch" refForName="bottomArc1"/>
                  <dgm:constr type="h" for="ch" forName="bottomArc1" refType="h"/>
                  <dgm:constr type="ctrX" for="ch" forName="topConnNode1" refType="w" fact="0.5"/>
                  <dgm:constr type="t" for="ch" forName="topConnNode1"/>
                  <dgm:constr type="w" for="ch" forName="topConnNode1" refType="h" fact="0.76"/>
                  <dgm:constr type="b" for="ch" forName="topConnNode1" refType="t" refFor="ch" refForName="rootText1"/>
                </dgm:constrLst>
              </dgm:else>
            </dgm:choose>
            <dgm:layoutNode name="rootText1" styleLbl="alignAcc1">
              <dgm:varLst>
                <dgm:chPref val="3"/>
              </dgm:varLst>
              <dgm:alg type="tx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topArc1" styleLbl="parChTrans1D1" moveWith="rootText1">
              <dgm:alg type="sp"/>
              <dgm:shape xmlns:r="http://schemas.openxmlformats.org/officeDocument/2006/relationships" type="arc" r:blip="" zOrderOff="-2">
                <dgm:adjLst>
                  <dgm:adj idx="1" val="-140"/>
                  <dgm:adj idx="2" val="-40"/>
                </dgm:adjLst>
              </dgm:shape>
              <dgm:presOf/>
            </dgm:layoutNode>
            <dgm:layoutNode name="bottomArc1" styleLbl="parChTrans1D1" moveWith="rootText1">
              <dgm:alg type="sp"/>
              <dgm:shape xmlns:r="http://schemas.openxmlformats.org/officeDocument/2006/relationships" type="arc" r:blip="" zOrderOff="-2">
                <dgm:adjLst>
                  <dgm:adj idx="1" val="40"/>
                  <dgm:adj idx="2" val="140"/>
                </dgm:adjLst>
              </dgm:shape>
              <dgm:presOf/>
            </dgm:layoutNode>
            <dgm:layoutNode name="topConnNode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</dgm:layoutNode>
          </dgm:layoutNode>
          <dgm:layoutNode name="hierChild2">
            <dgm:choose name="Name16">
              <dgm:if name="Name17" func="var" arg="hierBranch" op="equ" val="l">
                <dgm:alg type="hierChild">
                  <dgm:param type="chAlign" val="r"/>
                  <dgm:param type="linDir" val="fromT"/>
                </dgm:alg>
              </dgm:if>
              <dgm:if name="Name18" func="var" arg="hierBranch" op="equ" val="r">
                <dgm:alg type="hierChild">
                  <dgm:param type="chAlign" val="l"/>
                  <dgm:param type="linDir" val="fromT"/>
                </dgm:alg>
              </dgm:if>
              <dgm:if name="Name19" func="var" arg="hierBranch" op="equ" val="hang">
                <dgm:choose name="Name20">
                  <dgm:if name="Name21" func="var" arg="dir" op="equ" val="norm">
                    <dgm:alg type="hierChild">
                      <dgm:param type="chAlign" val="l"/>
                      <dgm:param type="linDir" val="fromL"/>
                      <dgm:param type="secChAlign" val="t"/>
                      <dgm:param type="secLinDir" val="fromT"/>
                    </dgm:alg>
                  </dgm:if>
                  <dgm:else name="Name22">
                    <dgm:alg type="hierChild">
                      <dgm:param type="chAlign" val="l"/>
                      <dgm:param type="linDir" val="fromR"/>
                      <dgm:param type="secChAlign" val="t"/>
                      <dgm:param type="secLinDir" val="fromT"/>
                    </dgm:alg>
                  </dgm:else>
                </dgm:choose>
              </dgm:if>
              <dgm:else name="Name23">
                <dgm:choose name="Name24">
                  <dgm:if name="Name25" func="var" arg="dir" op="equ" val="norm">
                    <dgm:alg type="hierChild"/>
                  </dgm:if>
                  <dgm:else name="Name26">
                    <dgm:alg type="hierChild">
                      <dgm:param type="linDir" val="from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forEach name="rep2a" axis="ch" ptType="nonAsst">
              <dgm:forEach name="Name27" axis="precedSib" ptType="parTrans" st="-1" cnt="1">
                <dgm:layoutNode name="Name28">
                  <dgm:choose name="Name29">
                    <dgm:if name="Name30" func="var" arg="hierBranch" op="equ" val="std">
                      <dgm:choose name="Name31">
                        <dgm:if name="Name32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  <dgm:param type="srcNode" val="bottomArc1"/>
                            <dgm:param type="dstNode" val="topArc2"/>
                          </dgm:alg>
                        </dgm:if>
                        <dgm:if name="Name33" axis="par" ptType="asst" func="cnt" op="equ" val="1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  <dgm:param type="srcNode" val="bottomArc3"/>
                            <dgm:param type="dstNode" val="topArc2"/>
                          </dgm:alg>
                        </dgm:if>
                        <dgm:else name="Name34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  <dgm:param type="srcNode" val="bottomArc2"/>
                            <dgm:param type="dstNode" val="topArc2"/>
                          </dgm:alg>
                        </dgm:else>
                      </dgm:choose>
                    </dgm:if>
                    <dgm:if name="Name35" func="var" arg="hierBranch" op="equ" val="init">
                      <dgm:choose name="Name36">
                        <dgm:if name="Name37" axis="self" func="depth" op="lte" val="2">
                          <dgm:choose name="Name38">
                            <dgm:if name="Name39" axis="self" func="depth" op="lte" val="2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  <dgm:param type="srcNode" val="bottomArc1"/>
                                <dgm:param type="dstNode" val="topArc2"/>
                              </dgm:alg>
                            </dgm:if>
                            <dgm:if name="Name40" axis="par" ptType="asst" func="cnt" op="equ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  <dgm:param type="srcNode" val="bottomArc3"/>
                                <dgm:param type="dstNode" val="topArc2"/>
                              </dgm:alg>
                            </dgm:if>
                            <dgm:else name="Name4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  <dgm:param type="srcNode" val="bottomArc2"/>
                                <dgm:param type="dstNode" val="topArc2"/>
                              </dgm:alg>
                            </dgm:else>
                          </dgm:choose>
                        </dgm:if>
                        <dgm:else name="Name42">
                          <dgm:choose name="Name43">
                            <dgm:if name="Name44" axis="par des" func="maxDepth" op="lte" val="1">
                              <dgm:choose name="Name45">
                                <dgm:if name="Name46" axis="self" func="depth" op="lte" val="2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bL bR"/>
                                    <dgm:param type="srcNode" val="bottomArc1"/>
                                    <dgm:param type="dstNode" val="topConnNode2"/>
                                  </dgm:alg>
                                </dgm:if>
                                <dgm:if name="Name47" axis="par" ptType="asst" func="cnt" op="equ" val="1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bL bR"/>
                                    <dgm:param type="srcNode" val="bottomArc3"/>
                                    <dgm:param type="dstNode" val="topConnNode2"/>
                                  </dgm:alg>
                                </dgm:if>
                                <dgm:else name="Name48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bL bR"/>
                                    <dgm:param type="srcNode" val="bottomArc2"/>
                                    <dgm:param type="dstNode" val="topConnNode2"/>
                                  </dgm:alg>
                                </dgm:else>
                              </dgm:choose>
                            </dgm:if>
                            <dgm:else name="Name49">
                              <dgm:choose name="Name50">
                                <dgm:if name="Name51" axis="self" func="depth" op="lte" val="2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tCtr"/>
                                    <dgm:param type="bendPt" val="end"/>
                                    <dgm:param type="srcNode" val="bottomArc1"/>
                                    <dgm:param type="dstNode" val="topArc2"/>
                                  </dgm:alg>
                                </dgm:if>
                                <dgm:if name="Name52" axis="par" ptType="asst" func="cnt" op="equ" val="1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tCtr"/>
                                    <dgm:param type="bendPt" val="end"/>
                                    <dgm:param type="srcNode" val="bottomArc3"/>
                                    <dgm:param type="dstNode" val="topArc2"/>
                                  </dgm:alg>
                                </dgm:if>
                                <dgm:else name="Name53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tCtr"/>
                                    <dgm:param type="bendPt" val="end"/>
                                    <dgm:param type="srcNode" val="bottomArc2"/>
                                    <dgm:param type="dstNode" val="topArc2"/>
                                  </dgm:alg>
                                </dgm:else>
                              </dgm:choose>
                            </dgm:else>
                          </dgm:choose>
                        </dgm:else>
                      </dgm:choose>
                    </dgm:if>
                    <dgm:else name="Name54">
                      <dgm:choose name="Name55">
                        <dgm:if name="Name56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bL bR"/>
                            <dgm:param type="srcNode" val="bottomArc1"/>
                            <dgm:param type="dstNode" val="topConnNode2"/>
                          </dgm:alg>
                        </dgm:if>
                        <dgm:if name="Name57" axis="par" ptType="asst" func="cnt" op="equ" val="1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bL bR"/>
                            <dgm:param type="srcNode" val="bottomArc3"/>
                            <dgm:param type="dstNode" val="topConnNode2"/>
                          </dgm:alg>
                        </dgm:if>
                        <dgm:else name="Name58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bL bR"/>
                            <dgm:param type="srcNode" val="bottomArc2"/>
                            <dgm:param type="dstNode" val="topConnNode2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</dgm:layoutNode>
              </dgm:forEach>
              <dgm:layoutNode name="hierRoot2">
                <dgm:varLst>
                  <dgm:hierBranch val="init"/>
                </dgm:varLst>
                <dgm:choose name="Name59">
                  <dgm:if name="Name60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61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62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63" func="var" arg="hierBranch" op="equ" val="init">
                    <dgm:choose name="Name64">
                      <dgm:if name="Name65" axis="des" func="maxDepth" op="l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6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67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else>
                </dgm:choose>
                <dgm:layoutNode name="rootComposite2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68">
                    <dgm:if name="Name69" func="var" arg="hierBranch" op="equ" val="init">
                      <dgm:constrLst>
                        <dgm:constr type="l" for="ch" forName="rootText2"/>
                        <dgm:constr type="t" for="ch" forName="rootText2" refType="h" fact="0.18"/>
                        <dgm:constr type="w" for="ch" forName="rootText2" refType="w"/>
                        <dgm:constr type="h" for="ch" forName="rootText2" refType="h" fact="0.64"/>
                        <dgm:constr type="l" for="ch" forName="topArc2" refType="w" fact="0.25"/>
                        <dgm:constr type="t" for="ch" forName="topArc2"/>
                        <dgm:constr type="w" for="ch" forName="topArc2" refType="h" refFor="ch" refForName="topArc2"/>
                        <dgm:constr type="h" for="ch" forName="topArc2" refType="h"/>
                        <dgm:constr type="l" for="ch" forName="bottomArc2" refType="w" fact="0.25"/>
                        <dgm:constr type="t" for="ch" forName="bottomArc2"/>
                        <dgm:constr type="w" for="ch" forName="bottomArc2" refType="h" refFor="ch" refForName="bottomArc2"/>
                        <dgm:constr type="h" for="ch" forName="bottomArc2" refType="h"/>
                        <dgm:constr type="ctrX" for="ch" forName="topConnNode2" refType="w" fact="0.5"/>
                        <dgm:constr type="t" for="ch" forName="topConnNode2"/>
                        <dgm:constr type="w" for="ch" forName="topConnNode2" refType="h" fact="0.76"/>
                        <dgm:constr type="b" for="ch" forName="topConnNode2" refType="t" refFor="ch" refForName="rootText2"/>
                      </dgm:constrLst>
                    </dgm:if>
                    <dgm:if name="Name70" func="var" arg="hierBranch" op="equ" val="l">
                      <dgm:constrLst>
                        <dgm:constr type="l" for="ch" forName="rootText2"/>
                        <dgm:constr type="t" for="ch" forName="rootText2" refType="h" fact="0.18"/>
                        <dgm:constr type="w" for="ch" forName="rootText2" refType="w"/>
                        <dgm:constr type="h" for="ch" forName="rootText2" refType="h" fact="0.64"/>
                        <dgm:constr type="l" for="ch" forName="topArc2" refType="w" fact="0.25"/>
                        <dgm:constr type="t" for="ch" forName="topArc2"/>
                        <dgm:constr type="w" for="ch" forName="topArc2" refType="h" refFor="ch" refForName="topArc2"/>
                        <dgm:constr type="h" for="ch" forName="topArc2" refType="h"/>
                        <dgm:constr type="l" for="ch" forName="bottomArc2" refType="w" fact="0.25"/>
                        <dgm:constr type="t" for="ch" forName="bottomArc2"/>
                        <dgm:constr type="w" for="ch" forName="bottomArc2" refType="h" refFor="ch" refForName="bottomArc2"/>
                        <dgm:constr type="h" for="ch" forName="bottomArc2" refType="h"/>
                        <dgm:constr type="ctrX" for="ch" forName="topConnNode2" refType="w" fact="0.5"/>
                        <dgm:constr type="t" for="ch" forName="topConnNode2"/>
                        <dgm:constr type="w" for="ch" forName="topConnNode2" refType="h" fact="0.76"/>
                        <dgm:constr type="b" for="ch" forName="topConnNode2" refType="t" refFor="ch" refForName="rootText2"/>
                      </dgm:constrLst>
                    </dgm:if>
                    <dgm:if name="Name71" func="var" arg="hierBranch" op="equ" val="r">
                      <dgm:constrLst>
                        <dgm:constr type="l" for="ch" forName="rootText2"/>
                        <dgm:constr type="t" for="ch" forName="rootText2" refType="h" fact="0.18"/>
                        <dgm:constr type="w" for="ch" forName="rootText2" refType="w"/>
                        <dgm:constr type="h" for="ch" forName="rootText2" refType="h" fact="0.64"/>
                        <dgm:constr type="l" for="ch" forName="topArc2" refType="w" fact="0.25"/>
                        <dgm:constr type="t" for="ch" forName="topArc2"/>
                        <dgm:constr type="w" for="ch" forName="topArc2" refType="h" refFor="ch" refForName="topArc2"/>
                        <dgm:constr type="h" for="ch" forName="topArc2" refType="h"/>
                        <dgm:constr type="l" for="ch" forName="bottomArc2" refType="w" fact="0.25"/>
                        <dgm:constr type="t" for="ch" forName="bottomArc2"/>
                        <dgm:constr type="w" for="ch" forName="bottomArc2" refType="h" refFor="ch" refForName="bottomArc2"/>
                        <dgm:constr type="h" for="ch" forName="bottomArc2" refType="h"/>
                        <dgm:constr type="ctrX" for="ch" forName="topConnNode2" refType="w" fact="0.5"/>
                        <dgm:constr type="t" for="ch" forName="topConnNode2"/>
                        <dgm:constr type="w" for="ch" forName="topConnNode2" refType="h" fact="0.76"/>
                        <dgm:constr type="b" for="ch" forName="topConnNode2" refType="t" refFor="ch" refForName="rootText2"/>
                      </dgm:constrLst>
                    </dgm:if>
                    <dgm:else name="Name72">
                      <dgm:constrLst>
                        <dgm:constr type="l" for="ch" forName="rootText2"/>
                        <dgm:constr type="t" for="ch" forName="rootText2" refType="h" fact="0.18"/>
                        <dgm:constr type="w" for="ch" forName="rootText2" refType="w"/>
                        <dgm:constr type="h" for="ch" forName="rootText2" refType="h" fact="0.64"/>
                        <dgm:constr type="l" for="ch" forName="topArc2" refType="w" fact="0.25"/>
                        <dgm:constr type="t" for="ch" forName="topArc2"/>
                        <dgm:constr type="w" for="ch" forName="topArc2" refType="h" refFor="ch" refForName="topArc2"/>
                        <dgm:constr type="h" for="ch" forName="topArc2" refType="h"/>
                        <dgm:constr type="l" for="ch" forName="bottomArc2" refType="w" fact="0.25"/>
                        <dgm:constr type="t" for="ch" forName="bottomArc2"/>
                        <dgm:constr type="w" for="ch" forName="bottomArc2" refType="h" refFor="ch" refForName="bottomArc2"/>
                        <dgm:constr type="h" for="ch" forName="bottomArc2" refType="h"/>
                        <dgm:constr type="ctrX" for="ch" forName="topConnNode2" refType="w" fact="0.5"/>
                        <dgm:constr type="t" for="ch" forName="topConnNode2"/>
                        <dgm:constr type="w" for="ch" forName="topConnNode2" refType="h" fact="0.76"/>
                        <dgm:constr type="b" for="ch" forName="topConnNode2" refType="t" refFor="ch" refForName="rootText2"/>
                      </dgm:constrLst>
                    </dgm:else>
                  </dgm:choose>
                  <dgm:layoutNode name="rootText2" styleLbl="alignAcc1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topArc2" styleLbl="parChTrans1D1" moveWith="rootText2">
                    <dgm:alg type="sp"/>
                    <dgm:shape xmlns:r="http://schemas.openxmlformats.org/officeDocument/2006/relationships" type="arc" r:blip="" zOrderOff="-2">
                      <dgm:adjLst>
                        <dgm:adj idx="1" val="-140"/>
                        <dgm:adj idx="2" val="-40"/>
                      </dgm:adjLst>
                    </dgm:shape>
                    <dgm:presOf/>
                  </dgm:layoutNode>
                  <dgm:layoutNode name="bottomArc2" styleLbl="parChTrans1D1" moveWith="rootText2">
                    <dgm:alg type="sp"/>
                    <dgm:shape xmlns:r="http://schemas.openxmlformats.org/officeDocument/2006/relationships" type="arc" r:blip="" zOrderOff="-2">
                      <dgm:adjLst>
                        <dgm:adj idx="1" val="40"/>
                        <dgm:adj idx="2" val="140"/>
                      </dgm:adjLst>
                    </dgm:shape>
                    <dgm:presOf/>
                  </dgm:layoutNode>
                  <dgm:layoutNode name="topConnNode2" moveWith="rootText2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</dgm:layoutNode>
                </dgm:layoutNode>
                <dgm:layoutNode name="hierChild4">
                  <dgm:choose name="Name73">
                    <dgm:if name="Name74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75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76" func="var" arg="hierBranch" op="equ" val="hang">
                      <dgm:choose name="Name77">
                        <dgm:if name="Name78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79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80" func="var" arg="hierBranch" op="equ" val="std">
                      <dgm:choose name="Name81">
                        <dgm:if name="Name82" func="var" arg="dir" op="equ" val="norm">
                          <dgm:alg type="hierChild"/>
                        </dgm:if>
                        <dgm:else name="Name83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84" func="var" arg="hierBranch" op="equ" val="init">
                      <dgm:choose name="Name85">
                        <dgm:if name="Name86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87">
                          <dgm:choose name="Name88">
                            <dgm:if name="Name89" func="var" arg="dir" op="equ" val="norm">
                              <dgm:alg type="hierChild"/>
                            </dgm:if>
                            <dgm:else name="Name90">
                              <dgm:alg type="hierChild">
                                <dgm:param type="linDir" val="fromR"/>
                              </dgm:alg>
                            </dgm:else>
                          </dgm:choose>
                        </dgm:else>
                      </dgm:choose>
                    </dgm:if>
                    <dgm:else name="Name91"/>
                  </dgm:choose>
                  <dgm:shape xmlns:r="http://schemas.openxmlformats.org/officeDocument/2006/relationships" r:blip="">
                    <dgm:adjLst/>
                  </dgm:shape>
                  <dgm:presOf/>
                  <dgm:forEach name="Name92" ref="rep2a"/>
                </dgm:layoutNode>
                <dgm:layoutNode name="hierChild5">
                  <dgm:choose name="Name93">
                    <dgm:if name="Name94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95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forEach name="Name96" ref="rep2b"/>
                </dgm:layoutNode>
              </dgm:layoutNode>
            </dgm:forEach>
          </dgm:layoutNode>
          <dgm:layoutNode name="hierChild3">
            <dgm:choose name="Name97">
              <dgm:if name="Name98" func="var" arg="dir" op="equ" val="norm">
                <dgm:alg type="hierChild">
                  <dgm:param type="chAlign" val="l"/>
                  <dgm:param type="linDir" val="fromL"/>
                  <dgm:param type="secChAlign" val="t"/>
                  <dgm:param type="secLinDir" val="fromT"/>
                </dgm:alg>
              </dgm:if>
              <dgm:else name="Name99">
                <dgm:alg type="hierChild">
                  <dgm:param type="chAlign" val="l"/>
                  <dgm:param type="linDir" val="fromR"/>
                  <dgm:param type="secChAlign" val="t"/>
                  <dgm:param type="secLinDir" val="fromT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forEach name="rep2b" axis="ch" ptType="asst">
              <dgm:forEach name="Name100" axis="precedSib" ptType="parTrans" st="-1" cnt="1">
                <dgm:layoutNode name="Name101">
                  <dgm:choose name="Name102">
                    <dgm:if name="Name103" axis="self" func="depth" op="lte" val="2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bL bR"/>
                        <dgm:param type="srcNode" val="bottomArc1"/>
                        <dgm:param type="dstNode" val="topConnNode3"/>
                      </dgm:alg>
                    </dgm:if>
                    <dgm:if name="Name104" axis="par" ptType="asst" func="cnt" op="equ" val="1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bL bR"/>
                        <dgm:param type="srcNode" val="bottomArc3"/>
                        <dgm:param type="dstNode" val="topConnNode3"/>
                      </dgm:alg>
                    </dgm:if>
                    <dgm:else name="Name105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bL bR"/>
                        <dgm:param type="srcNode" val="bottomArc2"/>
                        <dgm:param type="dstNode" val="topConnNode3"/>
                      </dgm:alg>
                    </dgm:else>
                  </dgm:choose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</dgm:layoutNode>
              </dgm:forEach>
              <dgm:layoutNode name="hierRoot3">
                <dgm:varLst>
                  <dgm:hierBranch val="init"/>
                </dgm:varLst>
                <dgm:choose name="Name106">
                  <dgm:if name="Name107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08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09" func="var" arg="hierBranch" op="equ" val="hang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0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111" func="var" arg="hierBranch" op="equ" val="init">
                    <dgm:choose name="Name112">
                      <dgm:if name="Name113" axis="des" func="maxDepth" op="l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114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115"/>
                </dgm:choose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16">
                    <dgm:if name="Name117" func="var" arg="hierBranch" op="equ" val="init">
                      <dgm:constrLst>
                        <dgm:constr type="l" for="ch" forName="rootText3"/>
                        <dgm:constr type="t" for="ch" forName="rootText3" refType="h" fact="0.18"/>
                        <dgm:constr type="w" for="ch" forName="rootText3" refType="w"/>
                        <dgm:constr type="h" for="ch" forName="rootText3" refType="h" fact="0.64"/>
                        <dgm:constr type="l" for="ch" forName="topArc3" refType="w" fact="0.25"/>
                        <dgm:constr type="t" for="ch" forName="topArc3"/>
                        <dgm:constr type="w" for="ch" forName="topArc3" refType="h" refFor="ch" refForName="topArc3"/>
                        <dgm:constr type="h" for="ch" forName="topArc3" refType="h"/>
                        <dgm:constr type="l" for="ch" forName="bottomArc3" refType="w" fact="0.25"/>
                        <dgm:constr type="t" for="ch" forName="bottomArc3"/>
                        <dgm:constr type="w" for="ch" forName="bottomArc3" refType="h" refFor="ch" refForName="bottomArc3"/>
                        <dgm:constr type="h" for="ch" forName="bottomArc3" refType="h"/>
                        <dgm:constr type="ctrX" for="ch" forName="topConnNode3" refType="w" fact="0.5"/>
                        <dgm:constr type="t" for="ch" forName="topConnNode3"/>
                        <dgm:constr type="w" for="ch" forName="topConnNode3" refType="h" fact="0.76"/>
                        <dgm:constr type="b" for="ch" forName="topConnNode3" refType="t" refFor="ch" refForName="rootText3"/>
                      </dgm:constrLst>
                    </dgm:if>
                    <dgm:if name="Name118" func="var" arg="hierBranch" op="equ" val="l">
                      <dgm:constrLst>
                        <dgm:constr type="l" for="ch" forName="rootText3"/>
                        <dgm:constr type="t" for="ch" forName="rootText3" refType="h" fact="0.18"/>
                        <dgm:constr type="w" for="ch" forName="rootText3" refType="w"/>
                        <dgm:constr type="h" for="ch" forName="rootText3" refType="h" fact="0.64"/>
                        <dgm:constr type="l" for="ch" forName="topArc3" refType="w" fact="0.25"/>
                        <dgm:constr type="t" for="ch" forName="topArc3"/>
                        <dgm:constr type="w" for="ch" forName="topArc3" refType="h" refFor="ch" refForName="topArc3"/>
                        <dgm:constr type="h" for="ch" forName="topArc3" refType="h"/>
                        <dgm:constr type="l" for="ch" forName="bottomArc3" refType="w" fact="0.25"/>
                        <dgm:constr type="t" for="ch" forName="bottomArc3"/>
                        <dgm:constr type="w" for="ch" forName="bottomArc3" refType="h" refFor="ch" refForName="bottomArc3"/>
                        <dgm:constr type="h" for="ch" forName="bottomArc3" refType="h"/>
                        <dgm:constr type="ctrX" for="ch" forName="topConnNode3" refType="w" fact="0.5"/>
                        <dgm:constr type="t" for="ch" forName="topConnNode3"/>
                        <dgm:constr type="w" for="ch" forName="topConnNode3" refType="h" fact="0.76"/>
                        <dgm:constr type="b" for="ch" forName="topConnNode3" refType="t" refFor="ch" refForName="rootText3"/>
                      </dgm:constrLst>
                    </dgm:if>
                    <dgm:if name="Name119" func="var" arg="hierBranch" op="equ" val="r">
                      <dgm:constrLst>
                        <dgm:constr type="l" for="ch" forName="rootText3"/>
                        <dgm:constr type="t" for="ch" forName="rootText3" refType="h" fact="0.18"/>
                        <dgm:constr type="w" for="ch" forName="rootText3" refType="w"/>
                        <dgm:constr type="h" for="ch" forName="rootText3" refType="h" fact="0.64"/>
                        <dgm:constr type="l" for="ch" forName="topArc3" refType="w" fact="0.25"/>
                        <dgm:constr type="t" for="ch" forName="topArc3"/>
                        <dgm:constr type="w" for="ch" forName="topArc3" refType="h" refFor="ch" refForName="topArc3"/>
                        <dgm:constr type="h" for="ch" forName="topArc3" refType="h"/>
                        <dgm:constr type="l" for="ch" forName="bottomArc3" refType="w" fact="0.25"/>
                        <dgm:constr type="t" for="ch" forName="bottomArc3"/>
                        <dgm:constr type="w" for="ch" forName="bottomArc3" refType="h" refFor="ch" refForName="bottomArc3"/>
                        <dgm:constr type="h" for="ch" forName="bottomArc3" refType="h"/>
                        <dgm:constr type="ctrX" for="ch" forName="topConnNode3" refType="w" fact="0.5"/>
                        <dgm:constr type="t" for="ch" forName="topConnNode3"/>
                        <dgm:constr type="w" for="ch" forName="topConnNode3" refType="h" fact="0.76"/>
                        <dgm:constr type="b" for="ch" forName="topConnNode3" refType="t" refFor="ch" refForName="rootText3"/>
                      </dgm:constrLst>
                    </dgm:if>
                    <dgm:else name="Name120">
                      <dgm:constrLst>
                        <dgm:constr type="l" for="ch" forName="rootText3"/>
                        <dgm:constr type="t" for="ch" forName="rootText3" refType="h" fact="0.18"/>
                        <dgm:constr type="w" for="ch" forName="rootText3" refType="w"/>
                        <dgm:constr type="h" for="ch" forName="rootText3" refType="h" fact="0.64"/>
                        <dgm:constr type="l" for="ch" forName="topArc3" refType="w" fact="0.25"/>
                        <dgm:constr type="t" for="ch" forName="topArc3"/>
                        <dgm:constr type="w" for="ch" forName="topArc3" refType="h" refFor="ch" refForName="topArc3"/>
                        <dgm:constr type="h" for="ch" forName="topArc3" refType="h"/>
                        <dgm:constr type="l" for="ch" forName="bottomArc3" refType="w" fact="0.25"/>
                        <dgm:constr type="t" for="ch" forName="bottomArc3"/>
                        <dgm:constr type="w" for="ch" forName="bottomArc3" refType="h" refFor="ch" refForName="bottomArc3"/>
                        <dgm:constr type="h" for="ch" forName="bottomArc3" refType="h"/>
                        <dgm:constr type="ctrX" for="ch" forName="topConnNode3" refType="w" fact="0.5"/>
                        <dgm:constr type="t" for="ch" forName="topConnNode3"/>
                        <dgm:constr type="w" for="ch" forName="topConnNode3" refType="h" fact="0.76"/>
                        <dgm:constr type="b" for="ch" forName="topConnNode3" refType="t" refFor="ch" refForName="rootText3"/>
                      </dgm:constrLst>
                    </dgm:else>
                  </dgm:choose>
                  <dgm:layoutNode name="rootText3" styleLbl="alignAcc1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topArc3" styleLbl="parChTrans1D1" moveWith="rootText3">
                    <dgm:alg type="sp"/>
                    <dgm:shape xmlns:r="http://schemas.openxmlformats.org/officeDocument/2006/relationships" type="arc" r:blip="" zOrderOff="-2">
                      <dgm:adjLst>
                        <dgm:adj idx="1" val="-140"/>
                        <dgm:adj idx="2" val="-40"/>
                      </dgm:adjLst>
                    </dgm:shape>
                    <dgm:presOf/>
                  </dgm:layoutNode>
                  <dgm:layoutNode name="bottomArc3" styleLbl="parChTrans1D1" moveWith="rootText3">
                    <dgm:alg type="sp"/>
                    <dgm:shape xmlns:r="http://schemas.openxmlformats.org/officeDocument/2006/relationships" type="arc" r:blip="" zOrderOff="-2">
                      <dgm:adjLst>
                        <dgm:adj idx="1" val="40"/>
                        <dgm:adj idx="2" val="140"/>
                      </dgm:adjLst>
                    </dgm:shape>
                    <dgm:presOf/>
                  </dgm:layoutNode>
                  <dgm:layoutNode name="topConnNode3" moveWith="rootText3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</dgm:layoutNode>
                </dgm:layoutNode>
                <dgm:layoutNode name="hierChild6">
                  <dgm:choose name="Name121">
                    <dgm:if name="Name122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123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124" func="var" arg="hierBranch" op="equ" val="hang">
                      <dgm:choose name="Name125">
                        <dgm:if name="Name126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127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128" func="var" arg="hierBranch" op="equ" val="std">
                      <dgm:choose name="Name129">
                        <dgm:if name="Name130" func="var" arg="dir" op="equ" val="norm">
                          <dgm:alg type="hierChild"/>
                        </dgm:if>
                        <dgm:else name="Name131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132" func="var" arg="hierBranch" op="equ" val="init">
                      <dgm:choose name="Name133">
                        <dgm:if name="Name134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135">
                          <dgm:alg type="hierChild"/>
                        </dgm:else>
                      </dgm:choose>
                    </dgm:if>
                    <dgm:else name="Name136"/>
                  </dgm:choose>
                  <dgm:shape xmlns:r="http://schemas.openxmlformats.org/officeDocument/2006/relationships" r:blip="">
                    <dgm:adjLst/>
                  </dgm:shape>
                  <dgm:presOf/>
                  <dgm:forEach name="Name137" ref="rep2a"/>
                </dgm:layoutNode>
                <dgm:layoutNode name="hierChild7">
                  <dgm:choose name="Name138">
                    <dgm:if name="Name139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40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forEach name="Name141" ref="rep2b"/>
                </dgm:layoutNode>
              </dgm:layoutNode>
            </dgm:forEach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8/layout/IncreasingCircleProcess">
  <dgm:title val=""/>
  <dgm:desc val=""/>
  <dgm:catLst>
    <dgm:cat type="list" pri="8300"/>
    <dgm:cat type="process" pri="43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40" srcId="0" destId="10" srcOrd="0" destOrd="0"/>
        <dgm:cxn modelId="12" srcId="10" destId="11" srcOrd="0" destOrd="0"/>
        <dgm:cxn modelId="50" srcId="0" destId="20" srcOrd="1" destOrd="0"/>
        <dgm:cxn modelId="22" srcId="20" destId="21" srcOrd="0" destOrd="0"/>
        <dgm:cxn modelId="60" srcId="0" destId="30" srcOrd="2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30" srcId="0" destId="10" srcOrd="0" destOrd="0"/>
        <dgm:cxn modelId="4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30" srcId="0" destId="10" srcOrd="0" destOrd="0"/>
        <dgm:cxn modelId="40" srcId="0" destId="20" srcOrd="1" destOrd="0"/>
      </dgm:cxnLst>
      <dgm:bg/>
      <dgm:whole/>
    </dgm:dataModel>
  </dgm:clrData>
  <dgm:layoutNode name="Name0">
    <dgm:varLst>
      <dgm:chMax val="7"/>
      <dgm:chPref val="7"/>
      <dgm:dir/>
      <dgm:animOne val="branch"/>
      <dgm:animLvl val="lvl"/>
    </dgm:varLst>
    <dgm:choose name="Name1">
      <dgm:if name="Name2" func="var" arg="dir" op="equ" val="norm">
        <dgm:alg type="lin">
          <dgm:param type="linDir" val="fromL"/>
          <dgm:param type="horzAlign" val="ctr"/>
          <dgm:param type="vertAlign" val="t"/>
        </dgm:alg>
      </dgm:if>
      <dgm:else name="Name3">
        <dgm:alg type="lin">
          <dgm:param type="linDir" val="fromR"/>
          <dgm:param type="horzAlign" val="ctr"/>
          <dgm:param type="vertAlign" val="t"/>
        </dgm:alg>
      </dgm:else>
    </dgm:choose>
    <dgm:shape xmlns:r="http://schemas.openxmlformats.org/officeDocument/2006/relationships" r:blip="">
      <dgm:adjLst/>
    </dgm:shape>
    <dgm:constrLst>
      <dgm:constr type="primFontSz" for="des" forName="Child" val="65"/>
      <dgm:constr type="primFontSz" for="des" forName="Parent" val="65"/>
      <dgm:constr type="primFontSz" for="des" forName="Child" refType="primFontSz" refFor="des" refForName="Parent" op="lte"/>
      <dgm:constr type="w" for="ch" forName="composite" refType="w"/>
      <dgm:constr type="h" for="ch" forName="composite" refType="h"/>
      <dgm:constr type="sp" refType="w" refFor="ch" refForName="composite" op="equ" fact="0.05"/>
      <dgm:constr type="w" for="ch" forName="sibTrans" refType="h" refFor="ch" refForName="composite" op="equ" fact="0.04"/>
    </dgm:constrLst>
    <dgm:forEach name="nodesForEach" axis="ch" ptType="node" cnt="7">
      <dgm:layoutNode name="composite">
        <dgm:alg type="composite">
          <dgm:param type="ar" val="0.8"/>
        </dgm:alg>
        <dgm:choose name="Name4">
          <dgm:if name="Name5" func="var" arg="dir" op="equ" val="norm">
            <dgm:constrLst>
              <dgm:constr type="l" for="ch" forName="Child" refType="w" fact="0.29"/>
              <dgm:constr type="t" for="ch" forName="Child" refType="h" fact="0.192"/>
              <dgm:constr type="w" for="ch" forName="Child" refType="w" fact="0.71"/>
              <dgm:constr type="h" for="ch" forName="Child" refType="h" fact="0.808"/>
              <dgm:constr type="l" for="ch" forName="Parent" refType="w" fact="0.29"/>
              <dgm:constr type="t" for="ch" forName="Parent" refType="h" fact="0"/>
              <dgm:constr type="w" for="ch" forName="Parent" refType="w" fact="0.71"/>
              <dgm:constr type="h" for="ch" forName="Parent" refType="h" fact="0.192"/>
              <dgm:constr type="l" for="ch" forName="BackAccent" refType="w" fact="0"/>
              <dgm:constr type="t" for="ch" forName="BackAccent" refType="h" fact="0"/>
              <dgm:constr type="w" for="ch" forName="BackAccent" refType="w" fact="0.24"/>
              <dgm:constr type="h" for="ch" forName="BackAccent" refType="h" fact="0.192"/>
              <dgm:constr type="l" for="ch" forName="Accent" refType="w" fact="0.024"/>
              <dgm:constr type="t" for="ch" forName="Accent" refType="h" fact="0.0192"/>
              <dgm:constr type="w" for="ch" forName="Accent" refType="w" fact="0.192"/>
              <dgm:constr type="h" for="ch" forName="Accent" refType="h" fact="0.1536"/>
            </dgm:constrLst>
          </dgm:if>
          <dgm:else name="Name6">
            <dgm:constrLst>
              <dgm:constr type="r" for="ch" forName="Child" refType="w" fact="0.71"/>
              <dgm:constr type="t" for="ch" forName="Child" refType="h" fact="0.192"/>
              <dgm:constr type="w" for="ch" forName="Child" refType="w" fact="0.71"/>
              <dgm:constr type="h" for="ch" forName="Child" refType="h" fact="0.808"/>
              <dgm:constr type="r" for="ch" forName="Parent" refType="w" fact="0.71"/>
              <dgm:constr type="t" for="ch" forName="Parent" refType="h" fact="0"/>
              <dgm:constr type="w" for="ch" forName="Parent" refType="w" fact="0.71"/>
              <dgm:constr type="h" for="ch" forName="Parent" refType="h" fact="0.192"/>
              <dgm:constr type="r" for="ch" forName="BackAccent" refType="w"/>
              <dgm:constr type="t" for="ch" forName="BackAccent" refType="h" fact="0"/>
              <dgm:constr type="w" for="ch" forName="BackAccent" refType="w" fact="0.24"/>
              <dgm:constr type="h" for="ch" forName="BackAccent" refType="h" fact="0.192"/>
              <dgm:constr type="r" for="ch" forName="Accent" refType="w" fact="0.976"/>
              <dgm:constr type="t" for="ch" forName="Accent" refType="h" fact="0.0192"/>
              <dgm:constr type="w" for="ch" forName="Accent" refType="w" fact="0.192"/>
              <dgm:constr type="h" for="ch" forName="Accent" refType="h" fact="0.1536"/>
            </dgm:constrLst>
          </dgm:else>
        </dgm:choose>
        <dgm:layoutNode name="BackAccent" styleLbl="bgShp">
          <dgm:alg type="sp"/>
          <dgm:shape xmlns:r="http://schemas.openxmlformats.org/officeDocument/2006/relationships" type="ellipse" r:blip="">
            <dgm:adjLst/>
          </dgm:shape>
          <dgm:presOf/>
        </dgm:layoutNode>
        <dgm:layoutNode name="Accent" styleLbl="alignNode1">
          <dgm:alg type="sp"/>
          <dgm:choose name="Name7">
            <dgm:if name="Name8" axis="precedSib" ptType="node" func="cnt" op="equ" val="0">
              <dgm:choose name="Name9">
                <dgm:if name="Name10" axis="followSib" ptType="node" func="cnt" op="equ" val="0">
                  <dgm:shape xmlns:r="http://schemas.openxmlformats.org/officeDocument/2006/relationships" type="chord" r:blip="">
                    <dgm:adjLst>
                      <dgm:adj idx="1" val="-90"/>
                      <dgm:adj idx="2" val="-90"/>
                    </dgm:adjLst>
                  </dgm:shape>
                </dgm:if>
                <dgm:if name="Name11" axis="followSib" ptType="node" func="cnt" op="equ" val="1">
                  <dgm:shape xmlns:r="http://schemas.openxmlformats.org/officeDocument/2006/relationships" type="chord" r:blip="">
                    <dgm:adjLst>
                      <dgm:adj idx="1" val="0"/>
                      <dgm:adj idx="2" val="180"/>
                    </dgm:adjLst>
                  </dgm:shape>
                </dgm:if>
                <dgm:if name="Name12" axis="followSib" ptType="node" func="cnt" op="equ" val="2">
                  <dgm:shape xmlns:r="http://schemas.openxmlformats.org/officeDocument/2006/relationships" type="chord" r:blip="">
                    <dgm:adjLst>
                      <dgm:adj idx="1" val="19.4712"/>
                      <dgm:adj idx="2" val="160.5288"/>
                    </dgm:adjLst>
                  </dgm:shape>
                </dgm:if>
                <dgm:if name="Name13" axis="followSib" ptType="node" func="cnt" op="equ" val="3">
                  <dgm:shape xmlns:r="http://schemas.openxmlformats.org/officeDocument/2006/relationships" type="chord" r:blip="">
                    <dgm:adjLst>
                      <dgm:adj idx="1" val="30"/>
                      <dgm:adj idx="2" val="150"/>
                    </dgm:adjLst>
                  </dgm:shape>
                </dgm:if>
                <dgm:if name="Name14" axis="followSib" ptType="node" func="cnt" op="equ" val="4">
                  <dgm:shape xmlns:r="http://schemas.openxmlformats.org/officeDocument/2006/relationships" type="chord" r:blip="">
                    <dgm:adjLst>
                      <dgm:adj idx="1" val="38.8699"/>
                      <dgm:adj idx="2" val="143.1301"/>
                    </dgm:adjLst>
                  </dgm:shape>
                </dgm:if>
                <dgm:if name="Name15" axis="followSib" ptType="node" func="cnt" op="equ" val="5">
                  <dgm:shape xmlns:r="http://schemas.openxmlformats.org/officeDocument/2006/relationships" type="chord" r:blip="">
                    <dgm:adjLst>
                      <dgm:adj idx="1" val="41.8103"/>
                      <dgm:adj idx="2" val="138.1897"/>
                    </dgm:adjLst>
                  </dgm:shape>
                </dgm:if>
                <dgm:else name="Name16">
                  <dgm:shape xmlns:r="http://schemas.openxmlformats.org/officeDocument/2006/relationships" type="chord" r:blip="">
                    <dgm:adjLst>
                      <dgm:adj idx="1" val="45.5847"/>
                      <dgm:adj idx="2" val="134.4153"/>
                    </dgm:adjLst>
                  </dgm:shape>
                </dgm:else>
              </dgm:choose>
            </dgm:if>
            <dgm:if name="Name17" axis="precedSib" ptType="node" func="cnt" op="equ" val="1">
              <dgm:choose name="Name18">
                <dgm:if name="Name19" axis="followSib" ptType="node" func="cnt" op="equ" val="0">
                  <dgm:shape xmlns:r="http://schemas.openxmlformats.org/officeDocument/2006/relationships" type="chord" r:blip="">
                    <dgm:adjLst>
                      <dgm:adj idx="1" val="-90"/>
                      <dgm:adj idx="2" val="-90"/>
                    </dgm:adjLst>
                  </dgm:shape>
                </dgm:if>
                <dgm:if name="Name20" axis="followSib" ptType="node" func="cnt" op="equ" val="1">
                  <dgm:shape xmlns:r="http://schemas.openxmlformats.org/officeDocument/2006/relationships" type="chord" r:blip="">
                    <dgm:adjLst>
                      <dgm:adj idx="1" val="-19.4712"/>
                      <dgm:adj idx="2" val="-160.5288"/>
                    </dgm:adjLst>
                  </dgm:shape>
                </dgm:if>
                <dgm:if name="Name21" axis="followSib" ptType="node" func="cnt" op="equ" val="2">
                  <dgm:shape xmlns:r="http://schemas.openxmlformats.org/officeDocument/2006/relationships" type="chord" r:blip="">
                    <dgm:adjLst>
                      <dgm:adj idx="1" val="0"/>
                      <dgm:adj idx="2" val="180"/>
                    </dgm:adjLst>
                  </dgm:shape>
                </dgm:if>
                <dgm:if name="Name22" axis="followSib" ptType="node" func="cnt" op="equ" val="3">
                  <dgm:shape xmlns:r="http://schemas.openxmlformats.org/officeDocument/2006/relationships" type="chord" r:blip="">
                    <dgm:adjLst>
                      <dgm:adj idx="1" val="11.537"/>
                      <dgm:adj idx="2" val="168.463"/>
                    </dgm:adjLst>
                  </dgm:shape>
                </dgm:if>
                <dgm:if name="Name23" axis="followSib" ptType="node" func="cnt" op="equ" val="4">
                  <dgm:shape xmlns:r="http://schemas.openxmlformats.org/officeDocument/2006/relationships" type="chord" r:blip="">
                    <dgm:adjLst>
                      <dgm:adj idx="1" val="19.4712"/>
                      <dgm:adj idx="2" val="160.5288"/>
                    </dgm:adjLst>
                  </dgm:shape>
                </dgm:if>
                <dgm:else name="Name24">
                  <dgm:shape xmlns:r="http://schemas.openxmlformats.org/officeDocument/2006/relationships" type="chord" r:blip="">
                    <dgm:adjLst>
                      <dgm:adj idx="1" val="25.3769"/>
                      <dgm:adj idx="2" val="154.6231"/>
                    </dgm:adjLst>
                  </dgm:shape>
                </dgm:else>
              </dgm:choose>
            </dgm:if>
            <dgm:if name="Name25" axis="precedSib" ptType="node" func="cnt" op="equ" val="2">
              <dgm:choose name="Name26">
                <dgm:if name="Name27" axis="followSib" ptType="node" func="cnt" op="equ" val="0">
                  <dgm:shape xmlns:r="http://schemas.openxmlformats.org/officeDocument/2006/relationships" type="chord" r:blip="">
                    <dgm:adjLst>
                      <dgm:adj idx="1" val="-90"/>
                      <dgm:adj idx="2" val="-90"/>
                    </dgm:adjLst>
                  </dgm:shape>
                </dgm:if>
                <dgm:if name="Name28" axis="followSib" ptType="node" func="cnt" op="equ" val="1">
                  <dgm:shape xmlns:r="http://schemas.openxmlformats.org/officeDocument/2006/relationships" type="chord" r:blip="">
                    <dgm:adjLst>
                      <dgm:adj idx="1" val="-30"/>
                      <dgm:adj idx="2" val="-150"/>
                    </dgm:adjLst>
                  </dgm:shape>
                </dgm:if>
                <dgm:if name="Name29" axis="followSib" ptType="node" func="cnt" op="equ" val="2">
                  <dgm:shape xmlns:r="http://schemas.openxmlformats.org/officeDocument/2006/relationships" type="chord" r:blip="">
                    <dgm:adjLst>
                      <dgm:adj idx="1" val="-11.537"/>
                      <dgm:adj idx="2" val="-168.463"/>
                    </dgm:adjLst>
                  </dgm:shape>
                </dgm:if>
                <dgm:if name="Name30" axis="followSib" ptType="node" func="cnt" op="equ" val="3">
                  <dgm:shape xmlns:r="http://schemas.openxmlformats.org/officeDocument/2006/relationships" type="chord" r:blip="">
                    <dgm:adjLst>
                      <dgm:adj idx="1" val="0"/>
                      <dgm:adj idx="2" val="180"/>
                    </dgm:adjLst>
                  </dgm:shape>
                </dgm:if>
                <dgm:else name="Name31">
                  <dgm:shape xmlns:r="http://schemas.openxmlformats.org/officeDocument/2006/relationships" type="chord" r:blip="">
                    <dgm:adjLst>
                      <dgm:adj idx="1" val="8.2133"/>
                      <dgm:adj idx="2" val="171.7867"/>
                    </dgm:adjLst>
                  </dgm:shape>
                </dgm:else>
              </dgm:choose>
            </dgm:if>
            <dgm:if name="Name32" axis="precedSib" ptType="node" func="cnt" op="equ" val="3">
              <dgm:choose name="Name33">
                <dgm:if name="Name34" axis="followSib" ptType="node" func="cnt" op="equ" val="0">
                  <dgm:shape xmlns:r="http://schemas.openxmlformats.org/officeDocument/2006/relationships" type="chord" r:blip="">
                    <dgm:adjLst>
                      <dgm:adj idx="1" val="-90"/>
                      <dgm:adj idx="2" val="-90"/>
                    </dgm:adjLst>
                  </dgm:shape>
                </dgm:if>
                <dgm:if name="Name35" axis="followSib" ptType="node" func="cnt" op="equ" val="1">
                  <dgm:shape xmlns:r="http://schemas.openxmlformats.org/officeDocument/2006/relationships" type="chord" r:blip="">
                    <dgm:adjLst>
                      <dgm:adj idx="1" val="-38.8699"/>
                      <dgm:adj idx="2" val="-143.1301"/>
                    </dgm:adjLst>
                  </dgm:shape>
                </dgm:if>
                <dgm:if name="Name36" axis="followSib" ptType="node" func="cnt" op="equ" val="2">
                  <dgm:shape xmlns:r="http://schemas.openxmlformats.org/officeDocument/2006/relationships" type="chord" r:blip="">
                    <dgm:adjLst>
                      <dgm:adj idx="1" val="-19.4712"/>
                      <dgm:adj idx="2" val="-160.5288"/>
                    </dgm:adjLst>
                  </dgm:shape>
                </dgm:if>
                <dgm:else name="Name37">
                  <dgm:shape xmlns:r="http://schemas.openxmlformats.org/officeDocument/2006/relationships" type="chord" r:blip="">
                    <dgm:adjLst>
                      <dgm:adj idx="1" val="-8.2133"/>
                      <dgm:adj idx="2" val="-171.7867"/>
                    </dgm:adjLst>
                  </dgm:shape>
                </dgm:else>
              </dgm:choose>
            </dgm:if>
            <dgm:if name="Name38" axis="precedSib" ptType="node" func="cnt" op="equ" val="4">
              <dgm:choose name="Name39">
                <dgm:if name="Name40" axis="followSib" ptType="node" func="cnt" op="equ" val="0">
                  <dgm:shape xmlns:r="http://schemas.openxmlformats.org/officeDocument/2006/relationships" type="chord" r:blip="">
                    <dgm:adjLst>
                      <dgm:adj idx="1" val="-90"/>
                      <dgm:adj idx="2" val="-90"/>
                    </dgm:adjLst>
                  </dgm:shape>
                </dgm:if>
                <dgm:if name="Name41" axis="followSib" ptType="node" func="cnt" op="equ" val="1">
                  <dgm:shape xmlns:r="http://schemas.openxmlformats.org/officeDocument/2006/relationships" type="chord" r:blip="">
                    <dgm:adjLst>
                      <dgm:adj idx="1" val="-41.8103"/>
                      <dgm:adj idx="2" val="-138.1897"/>
                    </dgm:adjLst>
                  </dgm:shape>
                </dgm:if>
                <dgm:else name="Name42">
                  <dgm:shape xmlns:r="http://schemas.openxmlformats.org/officeDocument/2006/relationships" type="chord" r:blip="">
                    <dgm:adjLst>
                      <dgm:adj idx="1" val="-25.3769"/>
                      <dgm:adj idx="2" val="-154.6231"/>
                    </dgm:adjLst>
                  </dgm:shape>
                </dgm:else>
              </dgm:choose>
            </dgm:if>
            <dgm:if name="Name43" axis="precedSib" ptType="node" func="cnt" op="equ" val="5">
              <dgm:choose name="Name44">
                <dgm:if name="Name45" axis="followSib" ptType="node" func="cnt" op="equ" val="0">
                  <dgm:shape xmlns:r="http://schemas.openxmlformats.org/officeDocument/2006/relationships" type="chord" r:blip="">
                    <dgm:adjLst>
                      <dgm:adj idx="1" val="-90"/>
                      <dgm:adj idx="2" val="-90"/>
                    </dgm:adjLst>
                  </dgm:shape>
                </dgm:if>
                <dgm:else name="Name46">
                  <dgm:shape xmlns:r="http://schemas.openxmlformats.org/officeDocument/2006/relationships" type="chord" r:blip="">
                    <dgm:adjLst>
                      <dgm:adj idx="1" val="-45.5847"/>
                      <dgm:adj idx="2" val="-134.4153"/>
                    </dgm:adjLst>
                  </dgm:shape>
                </dgm:else>
              </dgm:choose>
            </dgm:if>
            <dgm:else name="Name47">
              <dgm:shape xmlns:r="http://schemas.openxmlformats.org/officeDocument/2006/relationships" type="chord" r:blip="">
                <dgm:adjLst>
                  <dgm:adj idx="1" val="-90"/>
                  <dgm:adj idx="2" val="-90"/>
                </dgm:adjLst>
              </dgm:shape>
            </dgm:else>
          </dgm:choose>
          <dgm:presOf/>
        </dgm:layoutNode>
        <dgm:layoutNode name="Child" styleLbl="revTx">
          <dgm:varLst>
            <dgm:chMax val="0"/>
            <dgm:chPref val="0"/>
            <dgm:bulletEnabled val="1"/>
          </dgm:varLst>
          <dgm:choose name="Name48">
            <dgm:if name="Name49" func="var" arg="dir" op="equ" val="norm">
              <dgm:alg type="tx">
                <dgm:param type="parTxLTRAlign" val="l"/>
                <dgm:param type="parTxRTLAlign" val="l"/>
                <dgm:param type="txAnchorVert" val="t"/>
              </dgm:alg>
            </dgm:if>
            <dgm:else name="Name50">
              <dgm:alg type="tx">
                <dgm:param type="parTxLTRAlign" val="r"/>
                <dgm:param type="parTxRTLAlign" val="r"/>
                <dgm:param type="txAnchorVert" val="t"/>
              </dgm:alg>
            </dgm:else>
          </dgm:choose>
          <dgm:choose name="Name51">
            <dgm:if name="Name52" axis="ch" ptType="node" func="cnt" op="gte" val="1">
              <dgm:shape xmlns:r="http://schemas.openxmlformats.org/officeDocument/2006/relationships" type="rect" r:blip="">
                <dgm:adjLst/>
              </dgm:shape>
            </dgm:if>
            <dgm:else name="Name53">
              <dgm:shape xmlns:r="http://schemas.openxmlformats.org/officeDocument/2006/relationships" type="rect" r:blip="" hideGeom="1">
                <dgm:adjLst/>
              </dgm:shape>
            </dgm:else>
          </dgm:choose>
          <dgm:choose name="Name54">
            <dgm:if name="Name55" axis="ch" ptType="node" func="cnt" op="gte" val="1">
              <dgm:presOf axis="des" ptType="node"/>
            </dgm:if>
            <dgm:else name="Name56">
              <dgm:presOf/>
            </dgm:else>
          </dgm:choose>
          <dgm:constrLst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Parent" styleLbl="revTx">
          <dgm:varLst>
            <dgm:chMax val="1"/>
            <dgm:chPref val="1"/>
            <dgm:bulletEnabled val="1"/>
          </dgm:varLst>
          <dgm:choose name="Name57">
            <dgm:if name="Name58" func="var" arg="dir" op="equ" val="norm">
              <dgm:alg type="tx">
                <dgm:param type="parTxLTRAlign" val="l"/>
                <dgm:param type="parTxRTLAlign" val="l"/>
                <dgm:param type="shpTxLTRAlignCh" val="l"/>
                <dgm:param type="shpTxRTLAlignCh" val="l"/>
                <dgm:param type="txAnchorVert" val="b"/>
                <dgm:param type="txAnchorVertCh" val="b"/>
              </dgm:alg>
            </dgm:if>
            <dgm:else name="Name59">
              <dgm:alg type="tx">
                <dgm:param type="parTxLTRAlign" val="r"/>
                <dgm:param type="parTxRTLAlign" val="r"/>
                <dgm:param type="shpTxLTRAlignCh" val="r"/>
                <dgm:param type="shpTxRTLAlignCh" val="r"/>
                <dgm:param type="txAnchorVert" val="b"/>
                <dgm:param type="txAnchorVertCh" val="b"/>
              </dgm:alg>
            </dgm:else>
          </dgm:choose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3d1">
  <dgm:title val=""/>
  <dgm:desc val=""/>
  <dgm:catLst>
    <dgm:cat type="3D" pri="111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flat" dir="t"/>
    </dgm:scene3d>
    <dgm:sp3d z="1270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flat" dir="t"/>
    </dgm:scene3d>
    <dgm:sp3d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flat" dir="t"/>
    </dgm:scene3d>
    <dgm:sp3d z="-1905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flat" dir="t"/>
    </dgm:scene3d>
    <dgm:sp3d z="-80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flat" dir="t"/>
    </dgm:scene3d>
    <dgm:sp3d z="127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flat" dir="t"/>
    </dgm:scene3d>
    <dgm:sp3d z="-1905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flat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flat" dir="t"/>
    </dgm:scene3d>
    <dgm:sp3d z="-10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FollowNode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flat" dir="t"/>
    </dgm:scene3d>
    <dgm:sp3d z="-190500" extrusionH="127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z="190500"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3d1">
  <dgm:title val=""/>
  <dgm:desc val=""/>
  <dgm:catLst>
    <dgm:cat type="3D" pri="111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flat" dir="t"/>
    </dgm:scene3d>
    <dgm:sp3d z="1270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flat" dir="t"/>
    </dgm:scene3d>
    <dgm:sp3d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flat" dir="t"/>
    </dgm:scene3d>
    <dgm:sp3d z="-1905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flat" dir="t"/>
    </dgm:scene3d>
    <dgm:sp3d z="-80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flat" dir="t"/>
    </dgm:scene3d>
    <dgm:sp3d z="127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flat" dir="t"/>
    </dgm:scene3d>
    <dgm:sp3d z="-1905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flat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flat" dir="t"/>
    </dgm:scene3d>
    <dgm:sp3d z="-10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FollowNode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flat" dir="t"/>
    </dgm:scene3d>
    <dgm:sp3d z="-190500" extrusionH="127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z="190500"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6442145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jpeg>
</file>

<file path=ppt/media/image2.jpeg>
</file>

<file path=ppt/media/image3.jpeg>
</file>

<file path=ppt/media/image4.png>
</file>

<file path=ppt/media/image5.png>
</file>

<file path=ppt/media/image6.jpeg>
</file>

<file path=ppt/media/image7.png>
</file>

<file path=ppt/media/media1.wav>
</file>

<file path=ppt/media/media2.wav>
</file>

<file path=ppt/media/media3.wav>
</file>

<file path=ppt/media/media4.wav>
</file>

<file path=ppt/media/media5.wa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62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endParaRPr lang="ru-RU" altLang="bg-BG" dirty="0"/>
          </a:p>
        </p:txBody>
      </p:sp>
      <p:sp>
        <p:nvSpPr>
          <p:cNvPr id="92163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endParaRPr lang="ru-RU" altLang="bg-BG" dirty="0"/>
          </a:p>
        </p:txBody>
      </p:sp>
      <p:sp>
        <p:nvSpPr>
          <p:cNvPr id="92164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val="1"/>
            </a:ext>
          </a:extLst>
        </p:spPr>
      </p:sp>
      <p:sp>
        <p:nvSpPr>
          <p:cNvPr id="92165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ru-RU" altLang="bg-BG" smtClean="0"/>
              <a:t>Click to edit Master text styles</a:t>
            </a:r>
          </a:p>
          <a:p>
            <a:pPr lvl="1"/>
            <a:r>
              <a:rPr lang="ru-RU" altLang="bg-BG" smtClean="0"/>
              <a:t>Second level</a:t>
            </a:r>
          </a:p>
          <a:p>
            <a:pPr lvl="2"/>
            <a:r>
              <a:rPr lang="ru-RU" altLang="bg-BG" smtClean="0"/>
              <a:t>Third level</a:t>
            </a:r>
          </a:p>
          <a:p>
            <a:pPr lvl="3"/>
            <a:r>
              <a:rPr lang="ru-RU" altLang="bg-BG" smtClean="0"/>
              <a:t>Fourth level</a:t>
            </a:r>
          </a:p>
          <a:p>
            <a:pPr lvl="4"/>
            <a:r>
              <a:rPr lang="ru-RU" altLang="bg-BG" smtClean="0"/>
              <a:t>Fifth level</a:t>
            </a:r>
          </a:p>
        </p:txBody>
      </p:sp>
      <p:sp>
        <p:nvSpPr>
          <p:cNvPr id="92166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endParaRPr lang="ru-RU" altLang="bg-BG" dirty="0"/>
          </a:p>
        </p:txBody>
      </p:sp>
      <p:sp>
        <p:nvSpPr>
          <p:cNvPr id="92167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A8A2E125-13E4-4868-95EF-A3B6A35CE069}" type="slidenum">
              <a:rPr lang="ru-RU" altLang="bg-BG"/>
              <a:pPr/>
              <a:t>‹#›</a:t>
            </a:fld>
            <a:endParaRPr lang="ru-RU" altLang="bg-BG" dirty="0"/>
          </a:p>
        </p:txBody>
      </p:sp>
    </p:spTree>
    <p:extLst>
      <p:ext uri="{BB962C8B-B14F-4D97-AF65-F5344CB8AC3E}">
        <p14:creationId xmlns:p14="http://schemas.microsoft.com/office/powerpoint/2010/main" val="2370326098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Заглавен слайд"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9" name="Rectangle 9"/>
          <p:cNvSpPr>
            <a:spLocks noChangeArrowheads="1"/>
          </p:cNvSpPr>
          <p:nvPr/>
        </p:nvSpPr>
        <p:spPr bwMode="auto">
          <a:xfrm>
            <a:off x="3455988" y="1987550"/>
            <a:ext cx="5724525" cy="1008063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bg-BG" dirty="0"/>
          </a:p>
        </p:txBody>
      </p:sp>
      <p:sp>
        <p:nvSpPr>
          <p:cNvPr id="5122" name="Rectangle 2"/>
          <p:cNvSpPr>
            <a:spLocks noGrp="1" noChangeArrowheads="1"/>
          </p:cNvSpPr>
          <p:nvPr>
            <p:ph type="ctrTitle"/>
          </p:nvPr>
        </p:nvSpPr>
        <p:spPr>
          <a:xfrm>
            <a:off x="2987675" y="1700213"/>
            <a:ext cx="6048375" cy="1109662"/>
          </a:xfrm>
        </p:spPr>
        <p:txBody>
          <a:bodyPr/>
          <a:lstStyle>
            <a:lvl1pPr>
              <a:defRPr sz="3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ru-RU" altLang="bg-BG" noProof="0" smtClean="0"/>
              <a:t>Click to edit Master title style</a:t>
            </a:r>
          </a:p>
        </p:txBody>
      </p:sp>
      <p:sp>
        <p:nvSpPr>
          <p:cNvPr id="5123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2987675" y="2446338"/>
            <a:ext cx="6048375" cy="696912"/>
          </a:xfrm>
        </p:spPr>
        <p:txBody>
          <a:bodyPr/>
          <a:lstStyle>
            <a:lvl1pPr marL="0" indent="0">
              <a:buFontTx/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ru-RU" altLang="bg-BG" noProof="0" smtClean="0"/>
              <a:t>Click to edit Master subtitle style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flip dir="r"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лавие и вертикален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smtClean="0"/>
              <a:t>Редакт. стил загл. образец</a:t>
            </a:r>
            <a:endParaRPr lang="bg-BG"/>
          </a:p>
        </p:txBody>
      </p:sp>
      <p:sp>
        <p:nvSpPr>
          <p:cNvPr id="3" name="Контейнер за вертикален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bg-BG" smtClean="0"/>
              <a:t>Щракнете, за да редактирате стиловете на текста в образеца</a:t>
            </a:r>
          </a:p>
          <a:p>
            <a:pPr lvl="1"/>
            <a:r>
              <a:rPr lang="bg-BG" smtClean="0"/>
              <a:t>Второ ниво</a:t>
            </a:r>
          </a:p>
          <a:p>
            <a:pPr lvl="2"/>
            <a:r>
              <a:rPr lang="bg-BG" smtClean="0"/>
              <a:t>Трето ниво</a:t>
            </a:r>
          </a:p>
          <a:p>
            <a:pPr lvl="3"/>
            <a:r>
              <a:rPr lang="bg-BG" smtClean="0"/>
              <a:t>Четвърто ниво</a:t>
            </a:r>
          </a:p>
          <a:p>
            <a:pPr lvl="4"/>
            <a:r>
              <a:rPr lang="bg-BG" smtClean="0"/>
              <a:t>Пето ниво</a:t>
            </a:r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21409373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flip dir="r"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но заглавие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но заглавие 1"/>
          <p:cNvSpPr>
            <a:spLocks noGrp="1"/>
          </p:cNvSpPr>
          <p:nvPr>
            <p:ph type="title" orient="vert"/>
          </p:nvPr>
        </p:nvSpPr>
        <p:spPr>
          <a:xfrm>
            <a:off x="6910388" y="2416175"/>
            <a:ext cx="1909762" cy="4035425"/>
          </a:xfrm>
        </p:spPr>
        <p:txBody>
          <a:bodyPr vert="eaVert"/>
          <a:lstStyle/>
          <a:p>
            <a:r>
              <a:rPr lang="bg-BG" smtClean="0"/>
              <a:t>Редакт. стил загл. образец</a:t>
            </a:r>
            <a:endParaRPr lang="bg-BG"/>
          </a:p>
        </p:txBody>
      </p:sp>
      <p:sp>
        <p:nvSpPr>
          <p:cNvPr id="3" name="Контейнер за вертикален текст 2"/>
          <p:cNvSpPr>
            <a:spLocks noGrp="1"/>
          </p:cNvSpPr>
          <p:nvPr>
            <p:ph type="body" orient="vert" idx="1"/>
          </p:nvPr>
        </p:nvSpPr>
        <p:spPr>
          <a:xfrm>
            <a:off x="1176338" y="2416175"/>
            <a:ext cx="5581650" cy="4035425"/>
          </a:xfrm>
        </p:spPr>
        <p:txBody>
          <a:bodyPr vert="eaVert"/>
          <a:lstStyle/>
          <a:p>
            <a:pPr lvl="0"/>
            <a:r>
              <a:rPr lang="bg-BG" smtClean="0"/>
              <a:t>Щракнете, за да редактирате стиловете на текста в образеца</a:t>
            </a:r>
          </a:p>
          <a:p>
            <a:pPr lvl="1"/>
            <a:r>
              <a:rPr lang="bg-BG" smtClean="0"/>
              <a:t>Второ ниво</a:t>
            </a:r>
          </a:p>
          <a:p>
            <a:pPr lvl="2"/>
            <a:r>
              <a:rPr lang="bg-BG" smtClean="0"/>
              <a:t>Трето ниво</a:t>
            </a:r>
          </a:p>
          <a:p>
            <a:pPr lvl="3"/>
            <a:r>
              <a:rPr lang="bg-BG" smtClean="0"/>
              <a:t>Четвърто ниво</a:t>
            </a:r>
          </a:p>
          <a:p>
            <a:pPr lvl="4"/>
            <a:r>
              <a:rPr lang="bg-BG" smtClean="0"/>
              <a:t>Пето ниво</a:t>
            </a:r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38220356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flip dir="r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лавие и съдържа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smtClean="0"/>
              <a:t>Редакт. стил загл. образец</a:t>
            </a:r>
            <a:endParaRPr lang="bg-BG"/>
          </a:p>
        </p:txBody>
      </p:sp>
      <p:sp>
        <p:nvSpPr>
          <p:cNvPr id="3" name="Контейнер за съдържание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bg-BG" smtClean="0"/>
              <a:t>Щракнете, за да редактирате стиловете на текста в образеца</a:t>
            </a:r>
          </a:p>
          <a:p>
            <a:pPr lvl="1"/>
            <a:r>
              <a:rPr lang="bg-BG" smtClean="0"/>
              <a:t>Второ ниво</a:t>
            </a:r>
          </a:p>
          <a:p>
            <a:pPr lvl="2"/>
            <a:r>
              <a:rPr lang="bg-BG" smtClean="0"/>
              <a:t>Трето ниво</a:t>
            </a:r>
          </a:p>
          <a:p>
            <a:pPr lvl="3"/>
            <a:r>
              <a:rPr lang="bg-BG" smtClean="0"/>
              <a:t>Четвърто ниво</a:t>
            </a:r>
          </a:p>
          <a:p>
            <a:pPr lvl="4"/>
            <a:r>
              <a:rPr lang="bg-BG" smtClean="0"/>
              <a:t>Пето ниво</a:t>
            </a:r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36241667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flip dir="r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лавка на секци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bg-BG" smtClean="0"/>
              <a:t>Редакт. стил загл. образец</a:t>
            </a:r>
            <a:endParaRPr lang="bg-BG"/>
          </a:p>
        </p:txBody>
      </p:sp>
      <p:sp>
        <p:nvSpPr>
          <p:cNvPr id="3" name="Текстов контейнер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bg-BG" smtClean="0"/>
              <a:t>Щракнете, за да редактирате стиловете на текста в образеца</a:t>
            </a:r>
          </a:p>
        </p:txBody>
      </p:sp>
    </p:spTree>
    <p:extLst>
      <p:ext uri="{BB962C8B-B14F-4D97-AF65-F5344CB8AC3E}">
        <p14:creationId xmlns:p14="http://schemas.microsoft.com/office/powerpoint/2010/main" val="7654716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flip dir="r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е съдържани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smtClean="0"/>
              <a:t>Редакт. стил загл. образец</a:t>
            </a:r>
            <a:endParaRPr lang="bg-BG"/>
          </a:p>
        </p:txBody>
      </p:sp>
      <p:sp>
        <p:nvSpPr>
          <p:cNvPr id="3" name="Контейнер за съдържание 2"/>
          <p:cNvSpPr>
            <a:spLocks noGrp="1"/>
          </p:cNvSpPr>
          <p:nvPr>
            <p:ph sz="half" idx="1"/>
          </p:nvPr>
        </p:nvSpPr>
        <p:spPr>
          <a:xfrm>
            <a:off x="1176338" y="2997200"/>
            <a:ext cx="3744912" cy="34544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bg-BG" smtClean="0"/>
              <a:t>Щракнете, за да редактирате стиловете на текста в образеца</a:t>
            </a:r>
          </a:p>
          <a:p>
            <a:pPr lvl="1"/>
            <a:r>
              <a:rPr lang="bg-BG" smtClean="0"/>
              <a:t>Второ ниво</a:t>
            </a:r>
          </a:p>
          <a:p>
            <a:pPr lvl="2"/>
            <a:r>
              <a:rPr lang="bg-BG" smtClean="0"/>
              <a:t>Трето ниво</a:t>
            </a:r>
          </a:p>
          <a:p>
            <a:pPr lvl="3"/>
            <a:r>
              <a:rPr lang="bg-BG" smtClean="0"/>
              <a:t>Четвърто ниво</a:t>
            </a:r>
          </a:p>
          <a:p>
            <a:pPr lvl="4"/>
            <a:r>
              <a:rPr lang="bg-BG" smtClean="0"/>
              <a:t>Пето ниво</a:t>
            </a:r>
            <a:endParaRPr lang="bg-BG"/>
          </a:p>
        </p:txBody>
      </p:sp>
      <p:sp>
        <p:nvSpPr>
          <p:cNvPr id="4" name="Контейнер за съдържание 3"/>
          <p:cNvSpPr>
            <a:spLocks noGrp="1"/>
          </p:cNvSpPr>
          <p:nvPr>
            <p:ph sz="half" idx="2"/>
          </p:nvPr>
        </p:nvSpPr>
        <p:spPr>
          <a:xfrm>
            <a:off x="5073650" y="2997200"/>
            <a:ext cx="3746500" cy="34544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bg-BG" smtClean="0"/>
              <a:t>Щракнете, за да редактирате стиловете на текста в образеца</a:t>
            </a:r>
          </a:p>
          <a:p>
            <a:pPr lvl="1"/>
            <a:r>
              <a:rPr lang="bg-BG" smtClean="0"/>
              <a:t>Второ ниво</a:t>
            </a:r>
          </a:p>
          <a:p>
            <a:pPr lvl="2"/>
            <a:r>
              <a:rPr lang="bg-BG" smtClean="0"/>
              <a:t>Трето ниво</a:t>
            </a:r>
          </a:p>
          <a:p>
            <a:pPr lvl="3"/>
            <a:r>
              <a:rPr lang="bg-BG" smtClean="0"/>
              <a:t>Четвърто ниво</a:t>
            </a:r>
          </a:p>
          <a:p>
            <a:pPr lvl="4"/>
            <a:r>
              <a:rPr lang="bg-BG" smtClean="0"/>
              <a:t>Пето ниво</a:t>
            </a:r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30978734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flip dir="r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bg-BG" smtClean="0"/>
              <a:t>Редакт. стил загл. образец</a:t>
            </a:r>
            <a:endParaRPr lang="bg-BG"/>
          </a:p>
        </p:txBody>
      </p:sp>
      <p:sp>
        <p:nvSpPr>
          <p:cNvPr id="3" name="Текстов контейнер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bg-BG" smtClean="0"/>
              <a:t>Щракнете, за да редактирате стиловете на текста в образеца</a:t>
            </a:r>
          </a:p>
        </p:txBody>
      </p:sp>
      <p:sp>
        <p:nvSpPr>
          <p:cNvPr id="4" name="Контейнер за съдържание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bg-BG" smtClean="0"/>
              <a:t>Щракнете, за да редактирате стиловете на текста в образеца</a:t>
            </a:r>
          </a:p>
          <a:p>
            <a:pPr lvl="1"/>
            <a:r>
              <a:rPr lang="bg-BG" smtClean="0"/>
              <a:t>Второ ниво</a:t>
            </a:r>
          </a:p>
          <a:p>
            <a:pPr lvl="2"/>
            <a:r>
              <a:rPr lang="bg-BG" smtClean="0"/>
              <a:t>Трето ниво</a:t>
            </a:r>
          </a:p>
          <a:p>
            <a:pPr lvl="3"/>
            <a:r>
              <a:rPr lang="bg-BG" smtClean="0"/>
              <a:t>Четвърто ниво</a:t>
            </a:r>
          </a:p>
          <a:p>
            <a:pPr lvl="4"/>
            <a:r>
              <a:rPr lang="bg-BG" smtClean="0"/>
              <a:t>Пето ниво</a:t>
            </a:r>
            <a:endParaRPr lang="bg-BG"/>
          </a:p>
        </p:txBody>
      </p:sp>
      <p:sp>
        <p:nvSpPr>
          <p:cNvPr id="5" name="Текстов контейнер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bg-BG" smtClean="0"/>
              <a:t>Щракнете, за да редактирате стиловете на текста в образеца</a:t>
            </a:r>
          </a:p>
        </p:txBody>
      </p:sp>
      <p:sp>
        <p:nvSpPr>
          <p:cNvPr id="6" name="Контейнер за съдържание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bg-BG" smtClean="0"/>
              <a:t>Щракнете, за да редактирате стиловете на текста в образеца</a:t>
            </a:r>
          </a:p>
          <a:p>
            <a:pPr lvl="1"/>
            <a:r>
              <a:rPr lang="bg-BG" smtClean="0"/>
              <a:t>Второ ниво</a:t>
            </a:r>
          </a:p>
          <a:p>
            <a:pPr lvl="2"/>
            <a:r>
              <a:rPr lang="bg-BG" smtClean="0"/>
              <a:t>Трето ниво</a:t>
            </a:r>
          </a:p>
          <a:p>
            <a:pPr lvl="3"/>
            <a:r>
              <a:rPr lang="bg-BG" smtClean="0"/>
              <a:t>Четвърто ниво</a:t>
            </a:r>
          </a:p>
          <a:p>
            <a:pPr lvl="4"/>
            <a:r>
              <a:rPr lang="bg-BG" smtClean="0"/>
              <a:t>Пето ниво</a:t>
            </a:r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38325016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flip dir="r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Само заглав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smtClean="0"/>
              <a:t>Редакт. стил загл. образец</a:t>
            </a:r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24513677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flip dir="r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разе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424112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flip dir="r"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Съдържание с надпис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bg-BG" smtClean="0"/>
              <a:t>Редакт. стил загл. образец</a:t>
            </a:r>
            <a:endParaRPr lang="bg-BG"/>
          </a:p>
        </p:txBody>
      </p:sp>
      <p:sp>
        <p:nvSpPr>
          <p:cNvPr id="3" name="Контейнер за съдържание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bg-BG" smtClean="0"/>
              <a:t>Щракнете, за да редактирате стиловете на текста в образеца</a:t>
            </a:r>
          </a:p>
          <a:p>
            <a:pPr lvl="1"/>
            <a:r>
              <a:rPr lang="bg-BG" smtClean="0"/>
              <a:t>Второ ниво</a:t>
            </a:r>
          </a:p>
          <a:p>
            <a:pPr lvl="2"/>
            <a:r>
              <a:rPr lang="bg-BG" smtClean="0"/>
              <a:t>Трето ниво</a:t>
            </a:r>
          </a:p>
          <a:p>
            <a:pPr lvl="3"/>
            <a:r>
              <a:rPr lang="bg-BG" smtClean="0"/>
              <a:t>Четвърто ниво</a:t>
            </a:r>
          </a:p>
          <a:p>
            <a:pPr lvl="4"/>
            <a:r>
              <a:rPr lang="bg-BG" smtClean="0"/>
              <a:t>Пето ниво</a:t>
            </a:r>
            <a:endParaRPr lang="bg-BG"/>
          </a:p>
        </p:txBody>
      </p:sp>
      <p:sp>
        <p:nvSpPr>
          <p:cNvPr id="4" name="Текстов контейнер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bg-BG" smtClean="0"/>
              <a:t>Щракнете, за да редактирате стиловете на текста в образеца</a:t>
            </a:r>
          </a:p>
        </p:txBody>
      </p:sp>
    </p:spTree>
    <p:extLst>
      <p:ext uri="{BB962C8B-B14F-4D97-AF65-F5344CB8AC3E}">
        <p14:creationId xmlns:p14="http://schemas.microsoft.com/office/powerpoint/2010/main" val="16410862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flip dir="r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Картина с надпис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bg-BG" smtClean="0"/>
              <a:t>Редакт. стил загл. образец</a:t>
            </a:r>
            <a:endParaRPr lang="bg-BG"/>
          </a:p>
        </p:txBody>
      </p:sp>
      <p:sp>
        <p:nvSpPr>
          <p:cNvPr id="3" name="Контейнер за картина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bg-BG" dirty="0"/>
          </a:p>
        </p:txBody>
      </p:sp>
      <p:sp>
        <p:nvSpPr>
          <p:cNvPr id="4" name="Текстов контейнер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bg-BG" smtClean="0"/>
              <a:t>Щракнете, за да редактирате стиловете на текста в образеца</a:t>
            </a:r>
          </a:p>
        </p:txBody>
      </p:sp>
    </p:spTree>
    <p:extLst>
      <p:ext uri="{BB962C8B-B14F-4D97-AF65-F5344CB8AC3E}">
        <p14:creationId xmlns:p14="http://schemas.microsoft.com/office/powerpoint/2010/main" val="25203418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flip dir="r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1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1187450" y="2416175"/>
            <a:ext cx="6553200" cy="508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ru-RU" altLang="bg-BG" smtClean="0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1176338" y="2997200"/>
            <a:ext cx="7643812" cy="3454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ru-RU" altLang="bg-BG" smtClean="0"/>
              <a:t>Click to edit Master text styles</a:t>
            </a:r>
          </a:p>
          <a:p>
            <a:pPr lvl="1"/>
            <a:r>
              <a:rPr lang="ru-RU" altLang="bg-BG" smtClean="0"/>
              <a:t>Second level</a:t>
            </a:r>
          </a:p>
          <a:p>
            <a:pPr lvl="2"/>
            <a:r>
              <a:rPr lang="ru-RU" altLang="bg-BG" smtClean="0"/>
              <a:t>Third level</a:t>
            </a:r>
          </a:p>
          <a:p>
            <a:pPr lvl="3"/>
            <a:r>
              <a:rPr lang="ru-RU" altLang="bg-BG" smtClean="0"/>
              <a:t>Fourth level</a:t>
            </a:r>
          </a:p>
          <a:p>
            <a:pPr lvl="4"/>
            <a:r>
              <a:rPr lang="ru-RU" altLang="bg-BG" smtClean="0"/>
              <a:t>Fifth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slow" p14:dur="1200">
        <p14:flip dir="r"/>
      </p:transition>
    </mc:Choice>
    <mc:Fallback xmlns="">
      <p:transition spd="slow">
        <p:fade/>
      </p:transition>
    </mc:Fallback>
  </mc:AlternateContent>
  <p:txStyles>
    <p:titleStyle>
      <a:lvl1pPr algn="l" rtl="0" fontAlgn="base">
        <a:spcBef>
          <a:spcPct val="0"/>
        </a:spcBef>
        <a:spcAft>
          <a:spcPct val="0"/>
        </a:spcAft>
        <a:defRPr sz="3600">
          <a:solidFill>
            <a:schemeClr val="accent1"/>
          </a:solidFill>
          <a:latin typeface="+mj-lt"/>
          <a:ea typeface="+mj-ea"/>
          <a:cs typeface="+mj-cs"/>
        </a:defRPr>
      </a:lvl1pPr>
      <a:lvl2pPr algn="l" rtl="0" fontAlgn="base">
        <a:spcBef>
          <a:spcPct val="0"/>
        </a:spcBef>
        <a:spcAft>
          <a:spcPct val="0"/>
        </a:spcAft>
        <a:defRPr sz="3600">
          <a:solidFill>
            <a:schemeClr val="accent1"/>
          </a:solidFill>
          <a:latin typeface="Arial" charset="0"/>
        </a:defRPr>
      </a:lvl2pPr>
      <a:lvl3pPr algn="l" rtl="0" fontAlgn="base">
        <a:spcBef>
          <a:spcPct val="0"/>
        </a:spcBef>
        <a:spcAft>
          <a:spcPct val="0"/>
        </a:spcAft>
        <a:defRPr sz="3600">
          <a:solidFill>
            <a:schemeClr val="accent1"/>
          </a:solidFill>
          <a:latin typeface="Arial" charset="0"/>
        </a:defRPr>
      </a:lvl3pPr>
      <a:lvl4pPr algn="l" rtl="0" fontAlgn="base">
        <a:spcBef>
          <a:spcPct val="0"/>
        </a:spcBef>
        <a:spcAft>
          <a:spcPct val="0"/>
        </a:spcAft>
        <a:defRPr sz="3600">
          <a:solidFill>
            <a:schemeClr val="accent1"/>
          </a:solidFill>
          <a:latin typeface="Arial" charset="0"/>
        </a:defRPr>
      </a:lvl4pPr>
      <a:lvl5pPr algn="l" rtl="0" fontAlgn="base">
        <a:spcBef>
          <a:spcPct val="0"/>
        </a:spcBef>
        <a:spcAft>
          <a:spcPct val="0"/>
        </a:spcAft>
        <a:defRPr sz="3600">
          <a:solidFill>
            <a:schemeClr val="accent1"/>
          </a:solidFill>
          <a:latin typeface="Arial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3600">
          <a:solidFill>
            <a:schemeClr val="accent1"/>
          </a:solidFill>
          <a:latin typeface="Arial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3600">
          <a:solidFill>
            <a:schemeClr val="accent1"/>
          </a:solidFill>
          <a:latin typeface="Arial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3600">
          <a:solidFill>
            <a:schemeClr val="accent1"/>
          </a:solidFill>
          <a:latin typeface="Arial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3600">
          <a:solidFill>
            <a:schemeClr val="accent1"/>
          </a:solidFill>
          <a:latin typeface="Arial" charset="0"/>
        </a:defRPr>
      </a:lvl9pPr>
    </p:titleStyle>
    <p:bodyStyle>
      <a:lvl1pPr marL="342900" indent="-342900" algn="l" rtl="0" fontAlgn="base">
        <a:spcBef>
          <a:spcPct val="20000"/>
        </a:spcBef>
        <a:spcAft>
          <a:spcPct val="0"/>
        </a:spcAft>
        <a:buChar char="•"/>
        <a:defRPr sz="28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fontAlgn="base">
        <a:spcBef>
          <a:spcPct val="20000"/>
        </a:spcBef>
        <a:spcAft>
          <a:spcPct val="0"/>
        </a:spcAft>
        <a:buChar char="–"/>
        <a:defRPr sz="2400" b="1">
          <a:solidFill>
            <a:schemeClr val="tx1"/>
          </a:solidFill>
          <a:latin typeface="+mn-lt"/>
        </a:defRPr>
      </a:lvl2pPr>
      <a:lvl3pPr marL="1143000" indent="-228600" algn="l" rtl="0" fontAlgn="base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</a:defRPr>
      </a:lvl3pPr>
      <a:lvl4pPr marL="1600200" indent="-228600" algn="l" rtl="0" fontAlgn="base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</a:defRPr>
      </a:lvl4pPr>
      <a:lvl5pPr marL="20574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bg-BG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wav"/><Relationship Id="rId1" Type="http://schemas.microsoft.com/office/2007/relationships/media" Target="../media/media1.wav"/><Relationship Id="rId4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wav"/><Relationship Id="rId1" Type="http://schemas.microsoft.com/office/2007/relationships/media" Target="../media/media2.wav"/><Relationship Id="rId6" Type="http://schemas.openxmlformats.org/officeDocument/2006/relationships/image" Target="../media/image4.png"/><Relationship Id="rId5" Type="http://schemas.microsoft.com/office/2007/relationships/hdphoto" Target="../media/hdphoto1.wdp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diagramQuickStyle" Target="../diagrams/quickStyle1.xml"/><Relationship Id="rId13" Type="http://schemas.openxmlformats.org/officeDocument/2006/relationships/diagramQuickStyle" Target="../diagrams/quickStyle2.xml"/><Relationship Id="rId3" Type="http://schemas.openxmlformats.org/officeDocument/2006/relationships/audio" Target="../media/media3.wav"/><Relationship Id="rId7" Type="http://schemas.openxmlformats.org/officeDocument/2006/relationships/diagramLayout" Target="../diagrams/layout1.xml"/><Relationship Id="rId12" Type="http://schemas.openxmlformats.org/officeDocument/2006/relationships/diagramLayout" Target="../diagrams/layout2.xml"/><Relationship Id="rId2" Type="http://schemas.microsoft.com/office/2007/relationships/media" Target="../media/media3.wav"/><Relationship Id="rId16" Type="http://schemas.openxmlformats.org/officeDocument/2006/relationships/image" Target="../media/image4.png"/><Relationship Id="rId1" Type="http://schemas.openxmlformats.org/officeDocument/2006/relationships/tags" Target="../tags/tag1.xml"/><Relationship Id="rId6" Type="http://schemas.openxmlformats.org/officeDocument/2006/relationships/diagramData" Target="../diagrams/data1.xml"/><Relationship Id="rId11" Type="http://schemas.openxmlformats.org/officeDocument/2006/relationships/diagramData" Target="../diagrams/data2.xml"/><Relationship Id="rId5" Type="http://schemas.openxmlformats.org/officeDocument/2006/relationships/image" Target="../media/image6.jpeg"/><Relationship Id="rId15" Type="http://schemas.microsoft.com/office/2007/relationships/diagramDrawing" Target="../diagrams/drawing2.xml"/><Relationship Id="rId10" Type="http://schemas.microsoft.com/office/2007/relationships/diagramDrawing" Target="../diagrams/drawing1.xml"/><Relationship Id="rId4" Type="http://schemas.openxmlformats.org/officeDocument/2006/relationships/slideLayout" Target="../slideLayouts/slideLayout2.xml"/><Relationship Id="rId9" Type="http://schemas.openxmlformats.org/officeDocument/2006/relationships/diagramColors" Target="../diagrams/colors1.xml"/><Relationship Id="rId14" Type="http://schemas.openxmlformats.org/officeDocument/2006/relationships/diagramColors" Target="../diagrams/colors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audio" Target="../media/media4.wav"/><Relationship Id="rId2" Type="http://schemas.microsoft.com/office/2007/relationships/media" Target="../media/media4.wav"/><Relationship Id="rId1" Type="http://schemas.openxmlformats.org/officeDocument/2006/relationships/tags" Target="../tags/tag2.xml"/><Relationship Id="rId5" Type="http://schemas.openxmlformats.org/officeDocument/2006/relationships/image" Target="../media/image4.png"/><Relationship Id="rId4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5.wav"/><Relationship Id="rId1" Type="http://schemas.microsoft.com/office/2007/relationships/media" Target="../media/media5.wav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9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8610" y="6108044"/>
            <a:ext cx="4512090" cy="749956"/>
          </a:xfrm>
          <a:solidFill>
            <a:schemeClr val="accent1"/>
          </a:solidFill>
        </p:spPr>
        <p:txBody>
          <a:bodyPr/>
          <a:lstStyle/>
          <a:p>
            <a:pPr algn="ctr"/>
            <a:r>
              <a:rPr lang="bg-BG" altLang="bg-BG" sz="2000" i="1" u="sng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Изготвила:</a:t>
            </a:r>
            <a:r>
              <a:rPr lang="bg-BG" altLang="bg-BG" sz="2000" i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Мария Борисова</a:t>
            </a:r>
            <a:br>
              <a:rPr lang="bg-BG" altLang="bg-BG" sz="2000" i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bg-BG" altLang="bg-BG" sz="2000" i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сп. Математика и информатика </a:t>
            </a:r>
          </a:p>
          <a:p>
            <a:pPr algn="ctr"/>
            <a:endParaRPr lang="uk-UA" altLang="bg-BG" dirty="0"/>
          </a:p>
        </p:txBody>
      </p:sp>
      <p:sp>
        <p:nvSpPr>
          <p:cNvPr id="2" name="Правоъгълник 1"/>
          <p:cNvSpPr/>
          <p:nvPr/>
        </p:nvSpPr>
        <p:spPr>
          <a:xfrm>
            <a:off x="3635896" y="2044005"/>
            <a:ext cx="5323189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balanced" dir="t">
                <a:rot lat="0" lon="0" rev="2100000"/>
              </a:lightRig>
            </a:scene3d>
            <a:sp3d extrusionH="57150" prstMaterial="metal">
              <a:bevelT w="38100" h="25400"/>
              <a:contourClr>
                <a:schemeClr val="bg2"/>
              </a:contourClr>
            </a:sp3d>
          </a:bodyPr>
          <a:lstStyle/>
          <a:p>
            <a:pPr algn="ctr"/>
            <a:r>
              <a:rPr lang="ru-RU" altLang="bg-BG" sz="5400" b="1" i="1" cap="none" spc="0" dirty="0" smtClean="0">
                <a:ln w="50800"/>
                <a:solidFill>
                  <a:schemeClr val="bg1">
                    <a:shade val="50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Бройни системи</a:t>
            </a:r>
            <a:endParaRPr lang="bg-BG" sz="5400" b="1" cap="none" spc="0" dirty="0">
              <a:ln w="50800"/>
              <a:solidFill>
                <a:schemeClr val="bg1">
                  <a:shade val="50000"/>
                </a:schemeClr>
              </a:solidFill>
              <a:effectLst/>
            </a:endParaRPr>
          </a:p>
        </p:txBody>
      </p:sp>
      <p:pic>
        <p:nvPicPr>
          <p:cNvPr id="3" name="Аудио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>
        <p14:flip dir="r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8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348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348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48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6" name="Rectangle 2"/>
          <p:cNvSpPr>
            <a:spLocks noGrp="1" noChangeArrowheads="1"/>
          </p:cNvSpPr>
          <p:nvPr>
            <p:ph type="title"/>
          </p:nvPr>
        </p:nvSpPr>
        <p:spPr>
          <a:xfrm>
            <a:off x="4716016" y="-722"/>
            <a:ext cx="4427984" cy="1341490"/>
          </a:xfrm>
        </p:spPr>
        <p:txBody>
          <a:bodyPr/>
          <a:lstStyle/>
          <a:p>
            <a:pPr algn="ctr"/>
            <a:r>
              <a:rPr lang="bg-BG" altLang="bg-BG" b="1" i="1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Какво е бройна система?</a:t>
            </a:r>
            <a:endParaRPr lang="uk-UA" altLang="bg-BG" b="1" i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686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71600" y="2924943"/>
            <a:ext cx="7848550" cy="3455219"/>
          </a:xfrm>
        </p:spPr>
        <p:txBody>
          <a:bodyPr/>
          <a:lstStyle/>
          <a:p>
            <a:pPr marL="0" indent="265113">
              <a:buNone/>
            </a:pPr>
            <a:r>
              <a:rPr lang="ru-RU" sz="2600" i="1" u="none" strike="noStrike" baseline="0" dirty="0" smtClean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Бройната система </a:t>
            </a:r>
            <a:r>
              <a:rPr lang="ru-RU" sz="2600" i="1" dirty="0" smtClean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е съвкупност от</a:t>
            </a:r>
            <a:r>
              <a:rPr lang="ru-RU" sz="2600" i="1" u="none" strike="noStrike" baseline="0" dirty="0" smtClean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начини</a:t>
            </a:r>
            <a:r>
              <a:rPr lang="ru-RU" sz="2600" i="1" u="none" strike="noStrike" dirty="0" smtClean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и правила, служеща </a:t>
            </a:r>
            <a:r>
              <a:rPr lang="ru-RU" sz="2600" i="1" u="none" strike="noStrike" baseline="0" dirty="0" smtClean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за представянето на числата, чрез краен набор от графични знаци наречени цифри. </a:t>
            </a:r>
          </a:p>
          <a:p>
            <a:pPr marL="0" indent="265113">
              <a:buNone/>
            </a:pPr>
            <a:r>
              <a:rPr lang="ru-RU" sz="2600" i="1" u="none" strike="noStrike" baseline="0" dirty="0" smtClean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По време на различните етапи от развитието на човечеството, различни бройни системи са придобивали известност. Днес най-широко разпространена е арабската бройна система. </a:t>
            </a:r>
            <a:endParaRPr lang="uk-UA" altLang="bg-BG" sz="2600" i="1" dirty="0">
              <a:solidFill>
                <a:schemeClr val="bg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6868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2141" b="99083" l="1944" r="99167"/>
                    </a14:imgEffect>
                    <a14:imgEffect>
                      <a14:colorTemperature colorTemp="59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688334" flipH="1">
            <a:off x="2447698" y="895121"/>
            <a:ext cx="2239877" cy="203455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" name="Аудио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>
        <p14:flip dir="r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8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" dur="500" fill="hold"/>
                                        <p:tgtEl>
                                          <p:spTgt spid="3686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" dur="500" fill="hold"/>
                                        <p:tgtEl>
                                          <p:spTgt spid="3686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8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3686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3686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68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500"/>
                            </p:stCondLst>
                            <p:childTnLst>
                              <p:par>
                                <p:cTn id="17" presetID="3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86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3686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3686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900" decel="100000" fill="hold"/>
                                        <p:tgtEl>
                                          <p:spTgt spid="3686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3686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1500"/>
                            </p:stCondLst>
                            <p:childTnLst>
                              <p:par>
                                <p:cTn id="24" presetID="3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86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3686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3686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900" decel="100000" fill="hold"/>
                                        <p:tgtEl>
                                          <p:spTgt spid="3686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3686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3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  <p:bldLst>
      <p:bldP spid="36866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5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666" name="Rectangle 2"/>
          <p:cNvSpPr>
            <a:spLocks noGrp="1" noChangeArrowheads="1"/>
          </p:cNvSpPr>
          <p:nvPr>
            <p:ph type="title"/>
          </p:nvPr>
        </p:nvSpPr>
        <p:spPr>
          <a:xfrm>
            <a:off x="1908175" y="188912"/>
            <a:ext cx="6336233" cy="719807"/>
          </a:xfrm>
        </p:spPr>
        <p:txBody>
          <a:bodyPr/>
          <a:lstStyle/>
          <a:p>
            <a:pPr algn="ctr"/>
            <a:r>
              <a:rPr lang="ru-RU" altLang="bg-BG" b="1" i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Видове бройни системи</a:t>
            </a:r>
            <a:endParaRPr lang="uk-UA" altLang="bg-BG" b="1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2" name="Диаграма 1"/>
          <p:cNvGraphicFramePr/>
          <p:nvPr>
            <p:extLst>
              <p:ext uri="{D42A27DB-BD31-4B8C-83A1-F6EECF244321}">
                <p14:modId xmlns:p14="http://schemas.microsoft.com/office/powerpoint/2010/main" val="3344370558"/>
              </p:ext>
            </p:extLst>
          </p:nvPr>
        </p:nvGraphicFramePr>
        <p:xfrm>
          <a:off x="2051720" y="1268760"/>
          <a:ext cx="6768752" cy="446449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6" r:lo="rId7" r:qs="rId8" r:cs="rId9"/>
          </a:graphicData>
        </a:graphic>
      </p:graphicFrame>
      <p:graphicFrame>
        <p:nvGraphicFramePr>
          <p:cNvPr id="5" name="Диаграма 4"/>
          <p:cNvGraphicFramePr/>
          <p:nvPr>
            <p:extLst>
              <p:ext uri="{D42A27DB-BD31-4B8C-83A1-F6EECF244321}">
                <p14:modId xmlns:p14="http://schemas.microsoft.com/office/powerpoint/2010/main" val="809720104"/>
              </p:ext>
            </p:extLst>
          </p:nvPr>
        </p:nvGraphicFramePr>
        <p:xfrm>
          <a:off x="-7887616" y="1484784"/>
          <a:ext cx="7920880" cy="432048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1" r:lo="rId12" r:qs="rId13" r:cs="rId14"/>
          </a:graphicData>
        </a:graphic>
      </p:graphicFrame>
      <p:pic>
        <p:nvPicPr>
          <p:cNvPr id="3" name="Аудио 2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16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>
        <p14:flip dir="r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6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1366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11366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136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00"/>
                            </p:stCondLst>
                            <p:childTnLst>
                              <p:par>
                                <p:cTn id="1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3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3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3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" presetClass="exit" presetSubtype="4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21" dur="10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10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000"/>
                            </p:stCondLst>
                            <p:childTnLst>
                              <p:par>
                                <p:cTn id="25" presetID="44" presetClass="path" presetSubtype="0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51996 0.02107 L 0.65069 -0.05741 C 0.67795 -0.07523 0.71909 -0.08403 0.7618 -0.08403 C 0.81059 -0.08403 0.84982 -0.07523 0.87708 -0.05741 L 1.00833 0.02107 " pathEditMode="relative" rAng="0" ptsTypes="FffFF">
                                      <p:cBhvr>
                                        <p:cTn id="26" dur="2000" fill="hold"/>
                                        <p:tgtEl>
                                          <p:spTgt spid="5">
                                            <p:graphicEl>
                                              <a:dgm id="{3F215DE8-0327-49B3-AAF2-3959E93753CA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4410" y="-5255"/>
                                    </p:animMotion>
                                  </p:childTnLst>
                                </p:cTn>
                              </p:par>
                              <p:par>
                                <p:cTn id="27" presetID="44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51996 0.02107 L 0.65069 -0.05741 C 0.67795 -0.07523 0.71909 -0.08403 0.7618 -0.08403 C 0.81059 -0.08403 0.84982 -0.07523 0.87708 -0.05741 L 1.00833 0.02107 " pathEditMode="relative" rAng="0" ptsTypes="FffFF">
                                      <p:cBhvr>
                                        <p:cTn id="28" dur="2000" fill="hold"/>
                                        <p:tgtEl>
                                          <p:spTgt spid="5">
                                            <p:graphicEl>
                                              <a:dgm id="{1D1BBCBA-EBC6-4002-9023-A86B22C9A1E1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4410" y="-5255"/>
                                    </p:animMotion>
                                  </p:childTnLst>
                                </p:cTn>
                              </p:par>
                              <p:par>
                                <p:cTn id="29" presetID="44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51996 0.02107 L 0.65069 -0.05741 C 0.67795 -0.07523 0.71909 -0.08403 0.7618 -0.08403 C 0.81059 -0.08403 0.84982 -0.07523 0.87708 -0.05741 L 1.00833 0.02107 " pathEditMode="relative" rAng="0" ptsTypes="FffFF">
                                      <p:cBhvr>
                                        <p:cTn id="30" dur="2000" fill="hold"/>
                                        <p:tgtEl>
                                          <p:spTgt spid="5">
                                            <p:graphicEl>
                                              <a:dgm id="{046E7F99-24C0-4AA6-B3E1-F588F94EE125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4410" y="-525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3000"/>
                            </p:stCondLst>
                            <p:childTnLst>
                              <p:par>
                                <p:cTn id="32" presetID="44" presetClass="path" presetSubtype="0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51996 0.02107 L 0.65069 -0.05741 C 0.67795 -0.07523 0.71909 -0.08403 0.7618 -0.08403 C 0.81059 -0.08403 0.84982 -0.07523 0.87708 -0.05741 L 1.00833 0.02107 " pathEditMode="relative" rAng="0" ptsTypes="FffFF">
                                      <p:cBhvr>
                                        <p:cTn id="33" dur="2000" fill="hold"/>
                                        <p:tgtEl>
                                          <p:spTgt spid="5">
                                            <p:graphicEl>
                                              <a:dgm id="{237607DC-058E-478F-B0D4-1CDCF9948F72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4410" y="-525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5000"/>
                            </p:stCondLst>
                            <p:childTnLst>
                              <p:par>
                                <p:cTn id="35" presetID="44" presetClass="path" presetSubtype="0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51996 0.02107 L 0.65069 -0.05741 C 0.67795 -0.07523 0.71909 -0.08403 0.7618 -0.08403 C 0.81059 -0.08403 0.84982 -0.07523 0.87708 -0.05741 L 1.00833 0.02107 " pathEditMode="relative" rAng="0" ptsTypes="FffFF">
                                      <p:cBhvr>
                                        <p:cTn id="36" dur="2000" fill="hold"/>
                                        <p:tgtEl>
                                          <p:spTgt spid="5">
                                            <p:graphicEl>
                                              <a:dgm id="{4A0D60D2-4556-4263-8643-1753405082E8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4410" y="-5255"/>
                                    </p:animMotion>
                                  </p:childTnLst>
                                </p:cTn>
                              </p:par>
                              <p:par>
                                <p:cTn id="37" presetID="44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51996 0.02107 L 0.65069 -0.05741 C 0.67795 -0.07523 0.71909 -0.08403 0.7618 -0.08403 C 0.81059 -0.08403 0.84982 -0.07523 0.87708 -0.05741 L 1.00833 0.02107 " pathEditMode="relative" rAng="0" ptsTypes="FffFF">
                                      <p:cBhvr>
                                        <p:cTn id="38" dur="2000" fill="hold"/>
                                        <p:tgtEl>
                                          <p:spTgt spid="5">
                                            <p:graphicEl>
                                              <a:dgm id="{7BD9533E-07DC-46C8-8711-35FEE5F5B01F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4410" y="-5255"/>
                                    </p:animMotion>
                                  </p:childTnLst>
                                </p:cTn>
                              </p:par>
                              <p:par>
                                <p:cTn id="39" presetID="44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51996 0.02107 L 0.65069 -0.05741 C 0.67795 -0.07523 0.71909 -0.08403 0.7618 -0.08403 C 0.81059 -0.08403 0.84982 -0.07523 0.87708 -0.05741 L 1.00833 0.02107 " pathEditMode="relative" rAng="0" ptsTypes="FffFF">
                                      <p:cBhvr>
                                        <p:cTn id="40" dur="2000" fill="hold"/>
                                        <p:tgtEl>
                                          <p:spTgt spid="5">
                                            <p:graphicEl>
                                              <a:dgm id="{63408747-9904-406D-A154-C3B5CBFD6733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4410" y="-525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7000"/>
                            </p:stCondLst>
                            <p:childTnLst>
                              <p:par>
                                <p:cTn id="42" presetID="44" presetClass="path" presetSubtype="0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51996 0.02107 L 0.65069 -0.05741 C 0.67795 -0.07523 0.71909 -0.08403 0.7618 -0.08403 C 0.81059 -0.08403 0.84982 -0.07523 0.87708 -0.05741 L 1.00833 0.02107 " pathEditMode="relative" rAng="0" ptsTypes="FffFF">
                                      <p:cBhvr>
                                        <p:cTn id="43" dur="2000" fill="hold"/>
                                        <p:tgtEl>
                                          <p:spTgt spid="5">
                                            <p:graphicEl>
                                              <a:dgm id="{63EFEA86-5A8E-4A71-89BB-BC8A189DCC9B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4410" y="-525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44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  <p:bldLst>
      <p:bldP spid="113666" grpId="0"/>
      <p:bldGraphic spid="2" grpId="0" uiExpand="1">
        <p:bldAsOne/>
      </p:bldGraphic>
      <p:bldGraphic spid="2" grpId="1">
        <p:bldAsOne/>
      </p:bldGraphic>
      <p:bldGraphic spid="5" grpId="0" uiExpand="1">
        <p:bldSub>
          <a:bldDgm bld="one"/>
        </p:bldSub>
      </p:bldGraphic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/>
          <p:cNvSpPr>
            <a:spLocks noGrp="1"/>
          </p:cNvSpPr>
          <p:nvPr>
            <p:ph type="title"/>
          </p:nvPr>
        </p:nvSpPr>
        <p:spPr>
          <a:xfrm>
            <a:off x="539552" y="1988840"/>
            <a:ext cx="7201098" cy="935335"/>
          </a:xfrm>
        </p:spPr>
        <p:txBody>
          <a:bodyPr/>
          <a:lstStyle/>
          <a:p>
            <a:pPr algn="ctr"/>
            <a:r>
              <a:rPr lang="bg-BG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Двоична бройна </a:t>
            </a:r>
            <a:r>
              <a:rPr lang="bg-BG" b="1" i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система</a:t>
            </a:r>
            <a:endParaRPr lang="bg-BG" b="1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Контейнер за съдържание 2"/>
          <p:cNvSpPr>
            <a:spLocks noGrp="1"/>
          </p:cNvSpPr>
          <p:nvPr>
            <p:ph idx="1"/>
          </p:nvPr>
        </p:nvSpPr>
        <p:spPr>
          <a:xfrm>
            <a:off x="539552" y="2924944"/>
            <a:ext cx="8208912" cy="3672408"/>
          </a:xfrm>
        </p:spPr>
        <p:txBody>
          <a:bodyPr/>
          <a:lstStyle/>
          <a:p>
            <a:pPr marL="0" indent="265113">
              <a:buNone/>
            </a:pPr>
            <a:r>
              <a:rPr lang="ru-RU" sz="2600" i="1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Двоичната бройна система е системата, която се използва за представяне и обработка на числата в съвременните електронноизчислителни машини. Тя се  налага толкова широко, защото устройства с две устойчиви състояния се реализират просто, а разходите за производство на двоични аритметични устройства са много ниски</a:t>
            </a:r>
            <a:r>
              <a:rPr lang="ru-RU" sz="2600" i="1" dirty="0" smtClean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ru-RU" sz="2600" i="1" dirty="0">
              <a:solidFill>
                <a:srgbClr val="0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Правоъгълник 3"/>
          <p:cNvSpPr/>
          <p:nvPr/>
        </p:nvSpPr>
        <p:spPr>
          <a:xfrm>
            <a:off x="9144000" y="3284984"/>
            <a:ext cx="7487816" cy="8925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indent="265113">
              <a:spcBef>
                <a:spcPct val="20000"/>
              </a:spcBef>
            </a:pPr>
            <a:r>
              <a:rPr kumimoji="0" lang="ru-RU" sz="2600" b="0" i="1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При двоичните числа са в сила аритметичните правила за събиране, изваждане и умножение.</a:t>
            </a:r>
          </a:p>
        </p:txBody>
      </p:sp>
      <p:sp>
        <p:nvSpPr>
          <p:cNvPr id="5" name="Правоъгълник 4"/>
          <p:cNvSpPr/>
          <p:nvPr/>
        </p:nvSpPr>
        <p:spPr>
          <a:xfrm>
            <a:off x="-6799192" y="5601106"/>
            <a:ext cx="6768752" cy="129266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indent="265113">
              <a:spcBef>
                <a:spcPct val="20000"/>
              </a:spcBef>
            </a:pPr>
            <a:r>
              <a:rPr kumimoji="0" lang="ru-RU" sz="2600" b="0" i="1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С двоичните числа могат да се извършват и логически действия, като конюнкция, дизюнкция и сума по модул две.</a:t>
            </a:r>
            <a:endParaRPr kumimoji="0" lang="bg-BG" sz="2600" b="0" i="1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anose="02020603050405020304" pitchFamily="18" charset="0"/>
              <a:ea typeface="+mn-ea"/>
              <a:cs typeface="Times New Roman" panose="02020603050405020304" pitchFamily="18" charset="0"/>
            </a:endParaRPr>
          </a:p>
        </p:txBody>
      </p:sp>
      <p:sp>
        <p:nvSpPr>
          <p:cNvPr id="6" name="Правоъгълник 5"/>
          <p:cNvSpPr/>
          <p:nvPr/>
        </p:nvSpPr>
        <p:spPr>
          <a:xfrm>
            <a:off x="-8101408" y="2373121"/>
            <a:ext cx="7884368" cy="249299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360363"/>
            <a:r>
              <a:rPr lang="ru-RU" sz="2600" i="1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Числата записани в </a:t>
            </a:r>
            <a:r>
              <a:rPr lang="ru-RU" sz="2600" i="1" dirty="0" smtClean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двоичната </a:t>
            </a:r>
            <a:r>
              <a:rPr lang="ru-RU" sz="2600" i="1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система </a:t>
            </a:r>
            <a:r>
              <a:rPr lang="ru-RU" sz="2600" i="1" dirty="0" smtClean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са </a:t>
            </a:r>
            <a:r>
              <a:rPr lang="ru-RU" sz="2600" i="1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твърде </a:t>
            </a:r>
            <a:r>
              <a:rPr lang="ru-RU" sz="2600" i="1" dirty="0" smtClean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дълги, а това се явява като</a:t>
            </a:r>
            <a:r>
              <a:rPr lang="en-US" sz="2600" i="1" dirty="0" smtClean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bg-BG" sz="2600" i="1" dirty="0" smtClean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нейн</a:t>
            </a:r>
            <a:r>
              <a:rPr lang="ru-RU" sz="2600" i="1" dirty="0" smtClean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недостатък.Това </a:t>
            </a:r>
            <a:r>
              <a:rPr lang="ru-RU" sz="2600" i="1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я прави неудобна за непосредствена употреба от човека. За избягване на това неудобство, в практиката се ползват бройни системи с по-големи основи.</a:t>
            </a:r>
            <a:endParaRPr lang="bg-BG" sz="2600" i="1" dirty="0">
              <a:solidFill>
                <a:srgbClr val="0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7" name="Аудио 6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78231771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>
        <p14:flip dir="r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00"/>
                            </p:stCondLst>
                            <p:childTnLst>
                              <p:par>
                                <p:cTn id="13" presetID="3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900" decel="100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53" presetClass="exit" presetSubtype="544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fltVal val="0.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fltVal val="0.5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500"/>
                            </p:stCondLst>
                            <p:childTnLst>
                              <p:par>
                                <p:cTn id="29" presetID="44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6908 0.00116 L -0.75782 0.04121 C -0.77188 0.05023 -0.79289 0.05509 -0.81476 0.05509 C -0.83976 0.05509 -0.85973 0.05023 -0.87379 0.04121 L -0.9408 0.00116 " pathEditMode="relative" rAng="10800000" ptsTypes="FffFF">
                                      <p:cBhvr>
                                        <p:cTn id="30" dur="2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2500" y="2708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2500"/>
                            </p:stCondLst>
                            <p:childTnLst>
                              <p:par>
                                <p:cTn id="32" presetID="44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74688 -0.15648 L 0.81389 -0.19652 C 0.82795 -0.20555 0.84896 -0.21041 0.87083 -0.21041 C 0.89583 -0.21041 0.9158 -0.20555 0.92986 -0.19652 L 0.99688 -0.15648 " pathEditMode="relative" rAng="0" ptsTypes="FffFF">
                                      <p:cBhvr>
                                        <p:cTn id="33" dur="20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2500" y="-2708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500"/>
                            </p:stCondLst>
                            <p:childTnLst>
                              <p:par>
                                <p:cTn id="40" presetID="2" presetClass="exit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41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1000"/>
                            </p:stCondLst>
                            <p:childTnLst>
                              <p:par>
                                <p:cTn id="45" presetID="58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79496 0.01133 L 0.85903 0.01133 C 0.87292 0.01017 0.88871 0.0178 0.90174 0.03121 C 0.91649 0.0467 0.92517 0.06404 0.92726 0.08231 L 0.94271 0.16508 " pathEditMode="relative" rAng="-3120591" ptsTypes="FffFF">
                                      <p:cBhvr>
                                        <p:cTn id="46" dur="2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9045" y="485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4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  <p:bldLst>
      <p:bldP spid="2" grpId="0"/>
      <p:bldP spid="3" grpId="0" build="p"/>
      <p:bldP spid="3" grpId="1" build="p"/>
      <p:bldP spid="4" grpId="0" build="allAtOnce"/>
      <p:bldP spid="5" grpId="0" build="allAtOnce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авоъгълник 1"/>
          <p:cNvSpPr/>
          <p:nvPr/>
        </p:nvSpPr>
        <p:spPr>
          <a:xfrm>
            <a:off x="3500211" y="2132856"/>
            <a:ext cx="5643789" cy="58477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balanced" dir="t">
                <a:rot lat="0" lon="0" rev="2100000"/>
              </a:lightRig>
            </a:scene3d>
            <a:sp3d extrusionH="57150" prstMaterial="metal">
              <a:bevelT w="38100" h="25400"/>
              <a:contourClr>
                <a:schemeClr val="bg2"/>
              </a:contourClr>
            </a:sp3d>
          </a:bodyPr>
          <a:lstStyle/>
          <a:p>
            <a:pPr algn="ctr"/>
            <a:r>
              <a:rPr lang="ru-RU" altLang="bg-BG" sz="3200" b="1" i="1" cap="none" spc="0" dirty="0" smtClean="0">
                <a:ln w="50800"/>
                <a:solidFill>
                  <a:schemeClr val="bg1">
                    <a:shade val="50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Благодаря Ви за вниманието!</a:t>
            </a:r>
            <a:endParaRPr lang="bg-BG" sz="3200" b="1" cap="none" spc="0" dirty="0">
              <a:ln w="50800"/>
              <a:solidFill>
                <a:schemeClr val="bg1">
                  <a:shade val="50000"/>
                </a:schemeClr>
              </a:solidFill>
              <a:effectLst/>
            </a:endParaRPr>
          </a:p>
        </p:txBody>
      </p:sp>
      <p:pic>
        <p:nvPicPr>
          <p:cNvPr id="3" name="Аудио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704123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>
        <p14:flip dir="r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26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6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7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8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9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0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1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2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3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24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8.9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4.4|15.5"/>
</p:tagLst>
</file>

<file path=ppt/theme/theme1.xml><?xml version="1.0" encoding="utf-8"?>
<a:theme xmlns:a="http://schemas.openxmlformats.org/drawingml/2006/main" name="00001">
  <a:themeElements>
    <a:clrScheme name="00001 4">
      <a:dk1>
        <a:srgbClr val="4D4D4D"/>
      </a:dk1>
      <a:lt1>
        <a:srgbClr val="FFFFFF"/>
      </a:lt1>
      <a:dk2>
        <a:srgbClr val="4D4D4D"/>
      </a:dk2>
      <a:lt2>
        <a:srgbClr val="6600CC"/>
      </a:lt2>
      <a:accent1>
        <a:srgbClr val="51358C"/>
      </a:accent1>
      <a:accent2>
        <a:srgbClr val="FF5050"/>
      </a:accent2>
      <a:accent3>
        <a:srgbClr val="FFFFFF"/>
      </a:accent3>
      <a:accent4>
        <a:srgbClr val="404040"/>
      </a:accent4>
      <a:accent5>
        <a:srgbClr val="B3AEC5"/>
      </a:accent5>
      <a:accent6>
        <a:srgbClr val="E74848"/>
      </a:accent6>
      <a:hlink>
        <a:srgbClr val="CCCCFF"/>
      </a:hlink>
      <a:folHlink>
        <a:srgbClr val="DDDDDD"/>
      </a:folHlink>
    </a:clrScheme>
    <a:fontScheme name="00001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О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00001 1">
        <a:dk1>
          <a:srgbClr val="4D4D4D"/>
        </a:dk1>
        <a:lt1>
          <a:srgbClr val="FFFFFF"/>
        </a:lt1>
        <a:dk2>
          <a:srgbClr val="4D4D4D"/>
        </a:dk2>
        <a:lt2>
          <a:srgbClr val="000000"/>
        </a:lt2>
        <a:accent1>
          <a:srgbClr val="0066CC"/>
        </a:accent1>
        <a:accent2>
          <a:srgbClr val="3399FF"/>
        </a:accent2>
        <a:accent3>
          <a:srgbClr val="FFFFFF"/>
        </a:accent3>
        <a:accent4>
          <a:srgbClr val="404040"/>
        </a:accent4>
        <a:accent5>
          <a:srgbClr val="AAB8E2"/>
        </a:accent5>
        <a:accent6>
          <a:srgbClr val="2D8AE7"/>
        </a:accent6>
        <a:hlink>
          <a:srgbClr val="CC99FF"/>
        </a:hlink>
        <a:folHlink>
          <a:srgbClr val="CCEC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00001 2">
        <a:dk1>
          <a:srgbClr val="4D4D4D"/>
        </a:dk1>
        <a:lt1>
          <a:srgbClr val="FFFFFF"/>
        </a:lt1>
        <a:dk2>
          <a:srgbClr val="4D4D4D"/>
        </a:dk2>
        <a:lt2>
          <a:srgbClr val="000000"/>
        </a:lt2>
        <a:accent1>
          <a:srgbClr val="6666FF"/>
        </a:accent1>
        <a:accent2>
          <a:srgbClr val="6699FF"/>
        </a:accent2>
        <a:accent3>
          <a:srgbClr val="FFFFFF"/>
        </a:accent3>
        <a:accent4>
          <a:srgbClr val="404040"/>
        </a:accent4>
        <a:accent5>
          <a:srgbClr val="B8B8FF"/>
        </a:accent5>
        <a:accent6>
          <a:srgbClr val="5C8AE7"/>
        </a:accent6>
        <a:hlink>
          <a:srgbClr val="9999FF"/>
        </a:hlink>
        <a:folHlink>
          <a:srgbClr val="DDDDDD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00001 3">
        <a:dk1>
          <a:srgbClr val="4D4D4D"/>
        </a:dk1>
        <a:lt1>
          <a:srgbClr val="FFFFFF"/>
        </a:lt1>
        <a:dk2>
          <a:srgbClr val="4D4D4D"/>
        </a:dk2>
        <a:lt2>
          <a:srgbClr val="000000"/>
        </a:lt2>
        <a:accent1>
          <a:srgbClr val="6600CC"/>
        </a:accent1>
        <a:accent2>
          <a:srgbClr val="FF5050"/>
        </a:accent2>
        <a:accent3>
          <a:srgbClr val="FFFFFF"/>
        </a:accent3>
        <a:accent4>
          <a:srgbClr val="404040"/>
        </a:accent4>
        <a:accent5>
          <a:srgbClr val="B8AAE2"/>
        </a:accent5>
        <a:accent6>
          <a:srgbClr val="E74848"/>
        </a:accent6>
        <a:hlink>
          <a:srgbClr val="CC99FF"/>
        </a:hlink>
        <a:folHlink>
          <a:srgbClr val="DDDDDD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00001 4">
        <a:dk1>
          <a:srgbClr val="4D4D4D"/>
        </a:dk1>
        <a:lt1>
          <a:srgbClr val="FFFFFF"/>
        </a:lt1>
        <a:dk2>
          <a:srgbClr val="4D4D4D"/>
        </a:dk2>
        <a:lt2>
          <a:srgbClr val="6600CC"/>
        </a:lt2>
        <a:accent1>
          <a:srgbClr val="51358C"/>
        </a:accent1>
        <a:accent2>
          <a:srgbClr val="FF5050"/>
        </a:accent2>
        <a:accent3>
          <a:srgbClr val="FFFFFF"/>
        </a:accent3>
        <a:accent4>
          <a:srgbClr val="404040"/>
        </a:accent4>
        <a:accent5>
          <a:srgbClr val="B3AEC5"/>
        </a:accent5>
        <a:accent6>
          <a:srgbClr val="E74848"/>
        </a:accent6>
        <a:hlink>
          <a:srgbClr val="CCCCFF"/>
        </a:hlink>
        <a:folHlink>
          <a:srgbClr val="DDDDDD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тема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О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О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тема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О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О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258</TotalTime>
  <Words>214</Words>
  <Application>Microsoft Office PowerPoint</Application>
  <PresentationFormat>Презентация на цял екран (4:3)</PresentationFormat>
  <Paragraphs>23</Paragraphs>
  <Slides>5</Slides>
  <Notes>0</Notes>
  <HiddenSlides>0</HiddenSlides>
  <MMClips>5</MMClips>
  <ScaleCrop>false</ScaleCrop>
  <HeadingPairs>
    <vt:vector size="4" baseType="variant">
      <vt:variant>
        <vt:lpstr>Тема</vt:lpstr>
      </vt:variant>
      <vt:variant>
        <vt:i4>1</vt:i4>
      </vt:variant>
      <vt:variant>
        <vt:lpstr>Заглавия на слайдовете</vt:lpstr>
      </vt:variant>
      <vt:variant>
        <vt:i4>5</vt:i4>
      </vt:variant>
    </vt:vector>
  </HeadingPairs>
  <TitlesOfParts>
    <vt:vector size="6" baseType="lpstr">
      <vt:lpstr>00001</vt:lpstr>
      <vt:lpstr>Презентация на PowerPoint</vt:lpstr>
      <vt:lpstr>Какво е бройна система?</vt:lpstr>
      <vt:lpstr>Видове бройни системи</vt:lpstr>
      <vt:lpstr>Двоична бройна система</vt:lpstr>
      <vt:lpstr>Презентация на PowerPoint</vt:lpstr>
    </vt:vector>
  </TitlesOfParts>
  <Company>-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Name of presentation</dc:title>
  <dc:creator>-</dc:creator>
  <cp:lastModifiedBy>Zaprqn</cp:lastModifiedBy>
  <cp:revision>32</cp:revision>
  <dcterms:created xsi:type="dcterms:W3CDTF">2005-07-14T13:24:39Z</dcterms:created>
  <dcterms:modified xsi:type="dcterms:W3CDTF">2016-10-04T23:21:07Z</dcterms:modified>
</cp:coreProperties>
</file>

<file path=docProps/thumbnail.jpeg>
</file>